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slides/slide15.xml" ContentType="application/vnd.openxmlformats-officedocument.presentationml.slide+xml"/>
  <Override PartName="/ppt/presentation.xml" ContentType="application/vnd.openxmlformats-officedocument.presentationml.presentation.main+xml"/>
  <Override PartName="/ppt/slides/slide1.xml" ContentType="application/vnd.openxmlformats-officedocument.presentationml.slide+xml"/>
  <Override PartName="/ppt/slides/slide8.xml" ContentType="application/vnd.openxmlformats-officedocument.presentationml.slide+xml"/>
  <Override PartName="/ppt/slides/slide7.xml" ContentType="application/vnd.openxmlformats-officedocument.presentationml.slide+xml"/>
  <Override PartName="/ppt/slides/slide6.xml" ContentType="application/vnd.openxmlformats-officedocument.presentationml.slide+xml"/>
  <Override PartName="/ppt/slides/slide5.xml" ContentType="application/vnd.openxmlformats-officedocument.presentationml.slide+xml"/>
  <Override PartName="/ppt/slides/slide4.xml" ContentType="application/vnd.openxmlformats-officedocument.presentationml.slide+xml"/>
  <Override PartName="/ppt/slides/slide3.xml" ContentType="application/vnd.openxmlformats-officedocument.presentationml.slide+xml"/>
  <Override PartName="/ppt/slides/slide2.xml" ContentType="application/vnd.openxmlformats-officedocument.presentationml.slide+xml"/>
  <Override PartName="/ppt/slides/slide14.xml" ContentType="application/vnd.openxmlformats-officedocument.presentationml.slide+xml"/>
  <Override PartName="/ppt/slides/slide9.xml" ContentType="application/vnd.openxmlformats-officedocument.presentationml.slide+xml"/>
  <Override PartName="/ppt/slides/slide11.xml" ContentType="application/vnd.openxmlformats-officedocument.presentationml.slide+xml"/>
  <Override PartName="/ppt/slides/slide13.xml" ContentType="application/vnd.openxmlformats-officedocument.presentationml.slide+xml"/>
  <Override PartName="/ppt/slides/slide10.xml" ContentType="application/vnd.openxmlformats-officedocument.presentationml.slide+xml"/>
  <Override PartName="/ppt/slides/slide12.xml" ContentType="application/vnd.openxmlformats-officedocument.presentationml.slide+xml"/>
  <Override PartName="/ppt/slideMasters/slideMaster2.xml" ContentType="application/vnd.openxmlformats-officedocument.presentationml.slideMaster+xml"/>
  <Override PartName="/ppt/slideMasters/slideMaster4.xml" ContentType="application/vnd.openxmlformats-officedocument.presentationml.slideMaster+xml"/>
  <Override PartName="/ppt/slideMasters/slideMaster3.xml" ContentType="application/vnd.openxmlformats-officedocument.presentationml.slideMaster+xml"/>
  <Override PartName="/ppt/slideMasters/slideMaster1.xml" ContentType="application/vnd.openxmlformats-officedocument.presentationml.slideMaster+xml"/>
  <Override PartName="/ppt/slideLayouts/slideLayout18.xml" ContentType="application/vnd.openxmlformats-officedocument.presentationml.slideLayout+xml"/>
  <Override PartName="/ppt/slideLayouts/slideLayout34.xml" ContentType="application/vnd.openxmlformats-officedocument.presentationml.slideLayout+xml"/>
  <Override PartName="/ppt/slideLayouts/slideLayout33.xml" ContentType="application/vnd.openxmlformats-officedocument.presentationml.slideLayout+xml"/>
  <Override PartName="/ppt/slideLayouts/slideLayout32.xml" ContentType="application/vnd.openxmlformats-officedocument.presentationml.slideLayout+xml"/>
  <Override PartName="/ppt/slideLayouts/slideLayout31.xml" ContentType="application/vnd.openxmlformats-officedocument.presentationml.slideLayout+xml"/>
  <Override PartName="/ppt/slideLayouts/slideLayout30.xml" ContentType="application/vnd.openxmlformats-officedocument.presentationml.slideLayout+xml"/>
  <Override PartName="/ppt/slideLayouts/slideLayout12.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41.xml" ContentType="application/vnd.openxmlformats-officedocument.presentationml.slideLayout+xml"/>
  <Override PartName="/ppt/slideLayouts/slideLayout40.xml" ContentType="application/vnd.openxmlformats-officedocument.presentationml.slideLayout+xml"/>
  <Override PartName="/ppt/slideLayouts/slideLayout39.xml" ContentType="application/vnd.openxmlformats-officedocument.presentationml.slideLayout+xml"/>
  <Override PartName="/ppt/slideLayouts/slideLayout38.xml" ContentType="application/vnd.openxmlformats-officedocument.presentationml.slideLayout+xml"/>
  <Override PartName="/ppt/slideLayouts/slideLayout37.xml" ContentType="application/vnd.openxmlformats-officedocument.presentationml.slideLayout+xml"/>
  <Override PartName="/ppt/slideLayouts/slideLayout29.xml" ContentType="application/vnd.openxmlformats-officedocument.presentationml.slideLayout+xml"/>
  <Override PartName="/ppt/slideLayouts/slideLayout28.xml" ContentType="application/vnd.openxmlformats-officedocument.presentationml.slideLayout+xml"/>
  <Override PartName="/ppt/slideLayouts/slideLayout27.xml" ContentType="application/vnd.openxmlformats-officedocument.presentationml.slideLayout+xml"/>
  <Override PartName="/ppt/slideLayouts/slideLayout16.xml" ContentType="application/vnd.openxmlformats-officedocument.presentationml.slideLayout+xml"/>
  <Override PartName="/ppt/slideLayouts/slideLayout22.xml" ContentType="application/vnd.openxmlformats-officedocument.presentationml.slideLayout+xml"/>
  <Override PartName="/ppt/slideLayouts/slideLayout21.xml" ContentType="application/vnd.openxmlformats-officedocument.presentationml.slideLayout+xml"/>
  <Override PartName="/ppt/slideLayouts/slideLayout20.xml" ContentType="application/vnd.openxmlformats-officedocument.presentationml.slideLayout+xml"/>
  <Override PartName="/ppt/slideLayouts/slideLayout19.xml" ContentType="application/vnd.openxmlformats-officedocument.presentationml.slideLayout+xml"/>
  <Override PartName="/ppt/slideLayouts/slideLayout15.xml" ContentType="application/vnd.openxmlformats-officedocument.presentationml.slideLayout+xml"/>
  <Override PartName="/ppt/slideLayouts/slideLayout14.xml" ContentType="application/vnd.openxmlformats-officedocument.presentationml.slideLayout+xml"/>
  <Override PartName="/ppt/slideLayouts/slideLayout13.xml" ContentType="application/vnd.openxmlformats-officedocument.presentationml.slideLayout+xml"/>
  <Override PartName="/ppt/slideLayouts/slideLayout26.xml" ContentType="application/vnd.openxmlformats-officedocument.presentationml.slideLayout+xml"/>
  <Override PartName="/ppt/slideLayouts/slideLayout25.xml" ContentType="application/vnd.openxmlformats-officedocument.presentationml.slideLayout+xml"/>
  <Override PartName="/ppt/slideLayouts/slideLayout24.xml" ContentType="application/vnd.openxmlformats-officedocument.presentationml.slideLayout+xml"/>
  <Override PartName="/ppt/slideLayouts/slideLayout23.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1.xml" ContentType="application/vnd.openxmlformats-officedocument.presentationml.slideLayout+xml"/>
  <Override PartName="/ppt/notesSlides/notesSlide8.xml" ContentType="application/vnd.openxmlformats-officedocument.presentationml.notesSlide+xml"/>
  <Override PartName="/ppt/slideLayouts/slideLayout2.xml" ContentType="application/vnd.openxmlformats-officedocument.presentationml.slideLayout+xml"/>
  <Override PartName="/ppt/notesSlides/notesSlide7.xml" ContentType="application/vnd.openxmlformats-officedocument.presentationml.notesSlide+xml"/>
  <Override PartName="/ppt/notesSlides/notesSlide6.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5.xml" ContentType="application/vnd.openxmlformats-officedocument.presentationml.notesSlide+xml"/>
  <Override PartName="/ppt/notesSlides/notesSlide14.xml" ContentType="application/vnd.openxmlformats-officedocument.presentationml.notesSlide+xml"/>
  <Override PartName="/ppt/notesSlides/notesSlide13.xml" ContentType="application/vnd.openxmlformats-officedocument.presentationml.notesSlide+xml"/>
  <Override PartName="/ppt/notesSlides/notesSlide12.xml" ContentType="application/vnd.openxmlformats-officedocument.presentationml.notesSlide+xml"/>
  <Override PartName="/ppt/slideLayouts/slideLayout17.xml" ContentType="application/vnd.openxmlformats-officedocument.presentationml.slideLayout+xml"/>
  <Override PartName="/ppt/notesSlides/notesSlide5.xml" ContentType="application/vnd.openxmlformats-officedocument.presentationml.notesSlide+xml"/>
  <Override PartName="/ppt/slideLayouts/slideLayout4.xml" ContentType="application/vnd.openxmlformats-officedocument.presentationml.slideLayout+xml"/>
  <Override PartName="/ppt/notesSlides/notesSlide1.xml" ContentType="application/vnd.openxmlformats-officedocument.presentationml.notesSlide+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45.xml" ContentType="application/vnd.openxmlformats-officedocument.presentationml.slideLayout+xml"/>
  <Override PartName="/ppt/slideLayouts/slideLayout3.xml" ContentType="application/vnd.openxmlformats-officedocument.presentationml.slideLayout+xml"/>
  <Override PartName="/ppt/slideLayouts/slideLayout8.xml" ContentType="application/vnd.openxmlformats-officedocument.presentationml.slideLayout+xml"/>
  <Override PartName="/ppt/slideLayouts/slideLayout6.xml" ContentType="application/vnd.openxmlformats-officedocument.presentationml.slideLayout+xml"/>
  <Override PartName="/ppt/notesSlides/notesSlide4.xml" ContentType="application/vnd.openxmlformats-officedocument.presentationml.notesSlide+xml"/>
  <Override PartName="/ppt/slideLayouts/slideLayout7.xml" ContentType="application/vnd.openxmlformats-officedocument.presentationml.slideLayout+xml"/>
  <Override PartName="/ppt/notesSlides/notesSlide3.xml" ContentType="application/vnd.openxmlformats-officedocument.presentationml.notesSlide+xml"/>
  <Override PartName="/ppt/notesSlides/notesSlide2.xml" ContentType="application/vnd.openxmlformats-officedocument.presentationml.notesSlide+xml"/>
  <Override PartName="/ppt/slideLayouts/slideLayout5.xml" ContentType="application/vnd.openxmlformats-officedocument.presentationml.slideLayout+xml"/>
  <Override PartName="/ppt/theme/theme1.xml" ContentType="application/vnd.openxmlformats-officedocument.theme+xml"/>
  <Override PartName="/ppt/handoutMasters/handoutMaster1.xml" ContentType="application/vnd.openxmlformats-officedocument.presentationml.handoutMaster+xml"/>
  <Override PartName="/ppt/notesMasters/notesMaster1.xml" ContentType="application/vnd.openxmlformats-officedocument.presentationml.notesMaster+xml"/>
  <Override PartName="/ppt/theme/theme2.xml" ContentType="application/vnd.openxmlformats-officedocument.theme+xml"/>
  <Override PartName="/ppt/theme/theme3.xml" ContentType="application/vnd.openxmlformats-officedocument.theme+xml"/>
  <Override PartName="/ppt/theme/theme5.xml" ContentType="application/vnd.openxmlformats-officedocument.theme+xml"/>
  <Override PartName="/ppt/theme/theme6.xml" ContentType="application/vnd.openxmlformats-officedocument.theme+xml"/>
  <Override PartName="/ppt/theme/theme4.xml" ContentType="application/vnd.openxmlformats-officedocument.theme+xml"/>
  <Override PartName="/ppt/viewProps.xml" ContentType="application/vnd.openxmlformats-officedocument.presentationml.viewProps+xml"/>
  <Override PartName="/ppt/presProps.xml" ContentType="application/vnd.openxmlformats-officedocument.presentationml.presProps+xml"/>
  <Override PartName="/ppt/tableStyles.xml" ContentType="application/vnd.openxmlformats-officedocument.presentationml.tableStyles+xml"/>
  <Override PartName="/docProps/app.xml" ContentType="application/vnd.openxmlformats-officedocument.extended-properties+xml"/>
  <Override PartName="/docProps/core.xml" ContentType="application/vnd.openxmlformats-package.core-properties+xml"/>
  <Override PartName="/customXml/itemProps3.xml" ContentType="application/vnd.openxmlformats-officedocument.customXml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4.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85" r:id="rId1"/>
    <p:sldMasterId id="2147483758" r:id="rId2"/>
    <p:sldMasterId id="2147483794" r:id="rId3"/>
    <p:sldMasterId id="2147483831" r:id="rId4"/>
  </p:sldMasterIdLst>
  <p:notesMasterIdLst>
    <p:notesMasterId r:id="rId20"/>
  </p:notesMasterIdLst>
  <p:handoutMasterIdLst>
    <p:handoutMasterId r:id="rId21"/>
  </p:handoutMasterIdLst>
  <p:sldIdLst>
    <p:sldId id="424" r:id="rId5"/>
    <p:sldId id="485" r:id="rId6"/>
    <p:sldId id="516" r:id="rId7"/>
    <p:sldId id="497" r:id="rId8"/>
    <p:sldId id="505" r:id="rId9"/>
    <p:sldId id="515" r:id="rId10"/>
    <p:sldId id="513" r:id="rId11"/>
    <p:sldId id="514" r:id="rId12"/>
    <p:sldId id="500" r:id="rId13"/>
    <p:sldId id="501" r:id="rId14"/>
    <p:sldId id="521" r:id="rId15"/>
    <p:sldId id="517" r:id="rId16"/>
    <p:sldId id="518" r:id="rId17"/>
    <p:sldId id="520" r:id="rId18"/>
    <p:sldId id="519" r:id="rId19"/>
  </p:sldIdLst>
  <p:sldSz cx="10688638" cy="7562850"/>
  <p:notesSz cx="6858000" cy="9144000"/>
  <p:defaultTextStyle>
    <a:defPPr>
      <a:defRPr lang="en-US"/>
    </a:defPPr>
    <a:lvl1pPr algn="l" defTabSz="520378" rtl="0" fontAlgn="base">
      <a:spcBef>
        <a:spcPct val="0"/>
      </a:spcBef>
      <a:spcAft>
        <a:spcPct val="0"/>
      </a:spcAft>
      <a:defRPr sz="2100" kern="1200">
        <a:solidFill>
          <a:schemeClr val="tx1"/>
        </a:solidFill>
        <a:latin typeface="Arial" charset="0"/>
        <a:ea typeface="ＭＳ Ｐゴシック"/>
        <a:cs typeface="Arial" charset="0"/>
      </a:defRPr>
    </a:lvl1pPr>
    <a:lvl2pPr marL="520378" indent="-63460" algn="l" defTabSz="520378" rtl="0" fontAlgn="base">
      <a:spcBef>
        <a:spcPct val="0"/>
      </a:spcBef>
      <a:spcAft>
        <a:spcPct val="0"/>
      </a:spcAft>
      <a:defRPr sz="2100" kern="1200">
        <a:solidFill>
          <a:schemeClr val="tx1"/>
        </a:solidFill>
        <a:latin typeface="Arial" charset="0"/>
        <a:ea typeface="ＭＳ Ｐゴシック"/>
        <a:cs typeface="Arial" charset="0"/>
      </a:defRPr>
    </a:lvl2pPr>
    <a:lvl3pPr marL="1040755" indent="-126922" algn="l" defTabSz="520378" rtl="0" fontAlgn="base">
      <a:spcBef>
        <a:spcPct val="0"/>
      </a:spcBef>
      <a:spcAft>
        <a:spcPct val="0"/>
      </a:spcAft>
      <a:defRPr sz="2100" kern="1200">
        <a:solidFill>
          <a:schemeClr val="tx1"/>
        </a:solidFill>
        <a:latin typeface="Arial" charset="0"/>
        <a:ea typeface="ＭＳ Ｐゴシック"/>
        <a:cs typeface="Arial" charset="0"/>
      </a:defRPr>
    </a:lvl3pPr>
    <a:lvl4pPr marL="1562721" indent="-191969" algn="l" defTabSz="520378" rtl="0" fontAlgn="base">
      <a:spcBef>
        <a:spcPct val="0"/>
      </a:spcBef>
      <a:spcAft>
        <a:spcPct val="0"/>
      </a:spcAft>
      <a:defRPr sz="2100" kern="1200">
        <a:solidFill>
          <a:schemeClr val="tx1"/>
        </a:solidFill>
        <a:latin typeface="Arial" charset="0"/>
        <a:ea typeface="ＭＳ Ｐゴシック"/>
        <a:cs typeface="Arial" charset="0"/>
      </a:defRPr>
    </a:lvl4pPr>
    <a:lvl5pPr marL="2083099" indent="-255431" algn="l" defTabSz="520378" rtl="0" fontAlgn="base">
      <a:spcBef>
        <a:spcPct val="0"/>
      </a:spcBef>
      <a:spcAft>
        <a:spcPct val="0"/>
      </a:spcAft>
      <a:defRPr sz="2100" kern="1200">
        <a:solidFill>
          <a:schemeClr val="tx1"/>
        </a:solidFill>
        <a:latin typeface="Arial" charset="0"/>
        <a:ea typeface="ＭＳ Ｐゴシック"/>
        <a:cs typeface="Arial" charset="0"/>
      </a:defRPr>
    </a:lvl5pPr>
    <a:lvl6pPr marL="2284587" algn="l" defTabSz="913834" rtl="0" eaLnBrk="1" latinLnBrk="0" hangingPunct="1">
      <a:defRPr sz="2100" kern="1200">
        <a:solidFill>
          <a:schemeClr val="tx1"/>
        </a:solidFill>
        <a:latin typeface="Arial" charset="0"/>
        <a:ea typeface="ＭＳ Ｐゴシック"/>
        <a:cs typeface="Arial" charset="0"/>
      </a:defRPr>
    </a:lvl6pPr>
    <a:lvl7pPr marL="2741503" algn="l" defTabSz="913834" rtl="0" eaLnBrk="1" latinLnBrk="0" hangingPunct="1">
      <a:defRPr sz="2100" kern="1200">
        <a:solidFill>
          <a:schemeClr val="tx1"/>
        </a:solidFill>
        <a:latin typeface="Arial" charset="0"/>
        <a:ea typeface="ＭＳ Ｐゴシック"/>
        <a:cs typeface="Arial" charset="0"/>
      </a:defRPr>
    </a:lvl7pPr>
    <a:lvl8pPr marL="3198422" algn="l" defTabSz="913834" rtl="0" eaLnBrk="1" latinLnBrk="0" hangingPunct="1">
      <a:defRPr sz="2100" kern="1200">
        <a:solidFill>
          <a:schemeClr val="tx1"/>
        </a:solidFill>
        <a:latin typeface="Arial" charset="0"/>
        <a:ea typeface="ＭＳ Ｐゴシック"/>
        <a:cs typeface="Arial" charset="0"/>
      </a:defRPr>
    </a:lvl8pPr>
    <a:lvl9pPr marL="3655339" algn="l" defTabSz="913834" rtl="0" eaLnBrk="1" latinLnBrk="0" hangingPunct="1">
      <a:defRPr sz="2100" kern="1200">
        <a:solidFill>
          <a:schemeClr val="tx1"/>
        </a:solidFill>
        <a:latin typeface="Arial" charset="0"/>
        <a:ea typeface="ＭＳ Ｐゴシック"/>
        <a:cs typeface="Arial" charset="0"/>
      </a:defRPr>
    </a:lvl9pPr>
  </p:defaultTextStyle>
  <p:extLst>
    <p:ext uri="{EFAFB233-063F-42B5-8137-9DF3F51BA10A}">
      <p15:sldGuideLst xmlns:p15="http://schemas.microsoft.com/office/powerpoint/2012/main">
        <p15:guide id="1" orient="horz" pos="2382">
          <p15:clr>
            <a:srgbClr val="A4A3A4"/>
          </p15:clr>
        </p15:guide>
        <p15:guide id="2" pos="3367">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scaleToFitPaper="1"/>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9900"/>
    <a:srgbClr val="FF9933"/>
    <a:srgbClr val="CC3300"/>
    <a:srgbClr val="3C6045"/>
    <a:srgbClr val="008000"/>
    <a:srgbClr val="006600"/>
    <a:srgbClr val="E0270C"/>
    <a:srgbClr val="0099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2606" autoAdjust="0"/>
    <p:restoredTop sz="76702" autoAdjust="0"/>
  </p:normalViewPr>
  <p:slideViewPr>
    <p:cSldViewPr snapToObjects="1">
      <p:cViewPr>
        <p:scale>
          <a:sx n="120" d="100"/>
          <a:sy n="120" d="100"/>
        </p:scale>
        <p:origin x="-1108" y="-1724"/>
      </p:cViewPr>
      <p:guideLst>
        <p:guide orient="horz" pos="2382"/>
        <p:guide pos="3367"/>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75" d="100"/>
        <a:sy n="75" d="100"/>
      </p:scale>
      <p:origin x="0" y="1008"/>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customXml" Target="../customXml/item1.xml"/><Relationship Id="rId3" Type="http://schemas.openxmlformats.org/officeDocument/2006/relationships/slideMaster" Target="slideMasters/slideMaster3.xml"/><Relationship Id="rId21" Type="http://schemas.openxmlformats.org/officeDocument/2006/relationships/handoutMaster" Target="handoutMasters/handoutMaster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notesMaster" Target="notesMasters/notesMaster1.xml"/><Relationship Id="rId29" Type="http://schemas.openxmlformats.org/officeDocument/2006/relationships/customXml" Target="../customXml/item4.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viewProps" Target="viewProps.xml"/><Relationship Id="rId28" Type="http://schemas.openxmlformats.org/officeDocument/2006/relationships/customXml" Target="../customXml/item3.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presProps" Target="presProps.xml"/><Relationship Id="rId27" Type="http://schemas.openxmlformats.org/officeDocument/2006/relationships/customXml" Target="../customXml/item2.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8434" name="Rectangle 2"/>
          <p:cNvSpPr>
            <a:spLocks noGrp="1" noChangeArrowheads="1"/>
          </p:cNvSpPr>
          <p:nvPr>
            <p:ph type="hdr" sz="quarter"/>
          </p:nvPr>
        </p:nvSpPr>
        <p:spPr bwMode="auto">
          <a:xfrm>
            <a:off x="0" y="0"/>
            <a:ext cx="2971800" cy="457200"/>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a:defRPr sz="1200">
                <a:latin typeface="Calibri" pitchFamily="34" charset="0"/>
                <a:ea typeface="ＭＳ Ｐゴシック" pitchFamily="-106" charset="-128"/>
                <a:cs typeface="+mn-cs"/>
              </a:defRPr>
            </a:lvl1pPr>
          </a:lstStyle>
          <a:p>
            <a:pPr>
              <a:defRPr/>
            </a:pPr>
            <a:endParaRPr lang="en-US"/>
          </a:p>
        </p:txBody>
      </p:sp>
      <p:sp>
        <p:nvSpPr>
          <p:cNvPr id="18435" name="Rectangle 3"/>
          <p:cNvSpPr>
            <a:spLocks noGrp="1" noChangeArrowheads="1"/>
          </p:cNvSpPr>
          <p:nvPr>
            <p:ph type="dt" sz="quarter" idx="1"/>
          </p:nvPr>
        </p:nvSpPr>
        <p:spPr bwMode="auto">
          <a:xfrm>
            <a:off x="3884613" y="0"/>
            <a:ext cx="2971800" cy="457200"/>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algn="r">
              <a:defRPr sz="1200">
                <a:latin typeface="Calibri" pitchFamily="34" charset="0"/>
                <a:ea typeface="ＭＳ Ｐゴシック" pitchFamily="-106" charset="-128"/>
                <a:cs typeface="+mn-cs"/>
              </a:defRPr>
            </a:lvl1pPr>
          </a:lstStyle>
          <a:p>
            <a:pPr>
              <a:defRPr/>
            </a:pPr>
            <a:fld id="{BB482BC0-A67E-445B-BA70-3B2C40A2884F}" type="datetime1">
              <a:rPr lang="en-US"/>
              <a:pPr>
                <a:defRPr/>
              </a:pPr>
              <a:t>2/16/2023</a:t>
            </a:fld>
            <a:endParaRPr lang="en-US"/>
          </a:p>
        </p:txBody>
      </p:sp>
      <p:sp>
        <p:nvSpPr>
          <p:cNvPr id="18436" name="Rectangle 4"/>
          <p:cNvSpPr>
            <a:spLocks noGrp="1" noChangeArrowheads="1"/>
          </p:cNvSpPr>
          <p:nvPr>
            <p:ph type="ftr" sz="quarter" idx="2"/>
          </p:nvPr>
        </p:nvSpPr>
        <p:spPr bwMode="auto">
          <a:xfrm>
            <a:off x="0" y="8685213"/>
            <a:ext cx="2971800" cy="457200"/>
          </a:xfrm>
          <a:prstGeom prst="rect">
            <a:avLst/>
          </a:prstGeom>
          <a:noFill/>
          <a:ln>
            <a:noFill/>
          </a:ln>
          <a:effectLst/>
          <a:extLst/>
        </p:spPr>
        <p:txBody>
          <a:bodyPr vert="horz" wrap="square" lIns="91440" tIns="45720" rIns="91440" bIns="45720" numCol="1" anchor="b" anchorCtr="0" compatLnSpc="1">
            <a:prstTxWarp prst="textNoShape">
              <a:avLst/>
            </a:prstTxWarp>
          </a:bodyPr>
          <a:lstStyle>
            <a:lvl1pPr>
              <a:defRPr sz="1200">
                <a:latin typeface="Calibri" pitchFamily="34" charset="0"/>
                <a:ea typeface="ＭＳ Ｐゴシック" pitchFamily="-106" charset="-128"/>
                <a:cs typeface="+mn-cs"/>
              </a:defRPr>
            </a:lvl1pPr>
          </a:lstStyle>
          <a:p>
            <a:pPr>
              <a:defRPr/>
            </a:pPr>
            <a:endParaRPr lang="en-US"/>
          </a:p>
        </p:txBody>
      </p:sp>
      <p:sp>
        <p:nvSpPr>
          <p:cNvPr id="18437" name="Rectangle 5"/>
          <p:cNvSpPr>
            <a:spLocks noGrp="1" noChangeArrowheads="1"/>
          </p:cNvSpPr>
          <p:nvPr>
            <p:ph type="sldNum" sz="quarter" idx="3"/>
          </p:nvPr>
        </p:nvSpPr>
        <p:spPr bwMode="auto">
          <a:xfrm>
            <a:off x="3884613" y="8685213"/>
            <a:ext cx="2971800" cy="457200"/>
          </a:xfrm>
          <a:prstGeom prst="rect">
            <a:avLst/>
          </a:prstGeom>
          <a:noFill/>
          <a:ln>
            <a:noFill/>
          </a:ln>
          <a:effectLst/>
          <a:extLst/>
        </p:spPr>
        <p:txBody>
          <a:bodyPr vert="horz" wrap="square" lIns="91440" tIns="45720" rIns="91440" bIns="45720" numCol="1" anchor="b" anchorCtr="0" compatLnSpc="1">
            <a:prstTxWarp prst="textNoShape">
              <a:avLst/>
            </a:prstTxWarp>
          </a:bodyPr>
          <a:lstStyle>
            <a:lvl1pPr algn="r">
              <a:defRPr sz="1200">
                <a:latin typeface="Calibri" pitchFamily="34" charset="0"/>
                <a:ea typeface="ＭＳ Ｐゴシック" pitchFamily="-106" charset="-128"/>
                <a:cs typeface="+mn-cs"/>
              </a:defRPr>
            </a:lvl1pPr>
          </a:lstStyle>
          <a:p>
            <a:pPr>
              <a:defRPr/>
            </a:pPr>
            <a:fld id="{199C6E6C-59BC-429B-8DB0-6FF7EA1A6DB9}" type="slidenum">
              <a:rPr lang="en-US"/>
              <a:pPr>
                <a:defRPr/>
              </a:pPr>
              <a:t>‹#›</a:t>
            </a:fld>
            <a:endParaRPr lang="en-US"/>
          </a:p>
        </p:txBody>
      </p:sp>
    </p:spTree>
    <p:extLst>
      <p:ext uri="{BB962C8B-B14F-4D97-AF65-F5344CB8AC3E}">
        <p14:creationId xmlns:p14="http://schemas.microsoft.com/office/powerpoint/2010/main" val="96690022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wrap="square" lIns="91440" tIns="45720" rIns="91440" bIns="45720" numCol="1" anchor="t" anchorCtr="0" compatLnSpc="1">
            <a:prstTxWarp prst="textNoShape">
              <a:avLst/>
            </a:prstTxWarp>
          </a:bodyPr>
          <a:lstStyle>
            <a:lvl1pPr>
              <a:defRPr sz="1200">
                <a:latin typeface="Calibri" pitchFamily="34" charset="0"/>
                <a:ea typeface="ＭＳ Ｐゴシック" pitchFamily="-106" charset="-128"/>
                <a:cs typeface="+mn-cs"/>
              </a:defRPr>
            </a:lvl1pPr>
          </a:lstStyle>
          <a:p>
            <a:pPr>
              <a:defRPr/>
            </a:pPr>
            <a:endParaRPr lang="en-GB"/>
          </a:p>
        </p:txBody>
      </p:sp>
      <p:sp>
        <p:nvSpPr>
          <p:cNvPr id="3" name="Date Placeholder 2"/>
          <p:cNvSpPr>
            <a:spLocks noGrp="1"/>
          </p:cNvSpPr>
          <p:nvPr>
            <p:ph type="dt" idx="1"/>
          </p:nvPr>
        </p:nvSpPr>
        <p:spPr>
          <a:xfrm>
            <a:off x="3884613" y="0"/>
            <a:ext cx="2971800" cy="457200"/>
          </a:xfrm>
          <a:prstGeom prst="rect">
            <a:avLst/>
          </a:prstGeom>
        </p:spPr>
        <p:txBody>
          <a:bodyPr vert="horz" wrap="square" lIns="91440" tIns="45720" rIns="91440" bIns="45720" numCol="1" anchor="t" anchorCtr="0" compatLnSpc="1">
            <a:prstTxWarp prst="textNoShape">
              <a:avLst/>
            </a:prstTxWarp>
          </a:bodyPr>
          <a:lstStyle>
            <a:lvl1pPr algn="r">
              <a:defRPr sz="1200">
                <a:latin typeface="Calibri" pitchFamily="34" charset="0"/>
                <a:ea typeface="ＭＳ Ｐゴシック" pitchFamily="-106" charset="-128"/>
                <a:cs typeface="+mn-cs"/>
              </a:defRPr>
            </a:lvl1pPr>
          </a:lstStyle>
          <a:p>
            <a:pPr>
              <a:defRPr/>
            </a:pPr>
            <a:fld id="{F6EEA3B3-D57C-4AFA-A44F-6B336CE817CC}" type="datetime1">
              <a:rPr lang="en-US"/>
              <a:pPr>
                <a:defRPr/>
              </a:pPr>
              <a:t>2/16/2023</a:t>
            </a:fld>
            <a:endParaRPr lang="en-US"/>
          </a:p>
        </p:txBody>
      </p:sp>
      <p:sp>
        <p:nvSpPr>
          <p:cNvPr id="4" name="Slide Image Placeholder 3"/>
          <p:cNvSpPr>
            <a:spLocks noGrp="1" noRot="1" noChangeAspect="1"/>
          </p:cNvSpPr>
          <p:nvPr>
            <p:ph type="sldImg" idx="2"/>
          </p:nvPr>
        </p:nvSpPr>
        <p:spPr>
          <a:xfrm>
            <a:off x="1006475" y="685800"/>
            <a:ext cx="4845050" cy="3429000"/>
          </a:xfrm>
          <a:prstGeom prst="rect">
            <a:avLst/>
          </a:prstGeom>
          <a:noFill/>
          <a:ln w="12700">
            <a:solidFill>
              <a:prstClr val="black"/>
            </a:solidFill>
          </a:ln>
        </p:spPr>
        <p:txBody>
          <a:bodyPr vert="horz" wrap="square" lIns="91440" tIns="45720" rIns="91440" bIns="45720" numCol="1" anchor="ctr" anchorCtr="0" compatLnSpc="1">
            <a:prstTxWarp prst="textNoShape">
              <a:avLst/>
            </a:prstTxWarp>
          </a:bodyPr>
          <a:lstStyle/>
          <a:p>
            <a:pPr lvl="0"/>
            <a:endParaRPr lang="en-GB" noProof="0" smtClean="0"/>
          </a:p>
        </p:txBody>
      </p:sp>
      <p:sp>
        <p:nvSpPr>
          <p:cNvPr id="5" name="Notes Placeholder 4"/>
          <p:cNvSpPr>
            <a:spLocks noGrp="1"/>
          </p:cNvSpPr>
          <p:nvPr>
            <p:ph type="body" sz="quarter" idx="3"/>
          </p:nvPr>
        </p:nvSpPr>
        <p:spPr>
          <a:xfrm>
            <a:off x="685800" y="4343400"/>
            <a:ext cx="5486400" cy="4114800"/>
          </a:xfrm>
          <a:prstGeom prst="rect">
            <a:avLst/>
          </a:prstGeom>
        </p:spPr>
        <p:txBody>
          <a:bodyPr vert="horz" wrap="square" lIns="91440" tIns="45720" rIns="91440" bIns="45720" numCol="1" anchor="t" anchorCtr="0" compatLnSpc="1">
            <a:prstTxWarp prst="textNoShape">
              <a:avLst/>
            </a:prstTxWarp>
            <a:normAutofit/>
          </a:bodyPr>
          <a:lstStyle/>
          <a:p>
            <a:pPr lvl="0"/>
            <a:r>
              <a:rPr lang="en-GB" noProof="0" smtClean="0"/>
              <a:t>Click to edit Master text styles</a:t>
            </a:r>
          </a:p>
          <a:p>
            <a:pPr lvl="1"/>
            <a:r>
              <a:rPr lang="en-GB" noProof="0" smtClean="0"/>
              <a:t>Second level</a:t>
            </a:r>
          </a:p>
          <a:p>
            <a:pPr lvl="2"/>
            <a:r>
              <a:rPr lang="en-GB" noProof="0" smtClean="0"/>
              <a:t>Third level</a:t>
            </a:r>
          </a:p>
          <a:p>
            <a:pPr lvl="3"/>
            <a:r>
              <a:rPr lang="en-GB" noProof="0" smtClean="0"/>
              <a:t>Fourth level</a:t>
            </a:r>
          </a:p>
          <a:p>
            <a:pPr lvl="4"/>
            <a:r>
              <a:rPr lang="en-GB" noProof="0" smtClean="0"/>
              <a:t>Fifth level</a:t>
            </a:r>
            <a:endParaRPr lang="en-US" noProof="0" smtClean="0"/>
          </a:p>
        </p:txBody>
      </p:sp>
      <p:sp>
        <p:nvSpPr>
          <p:cNvPr id="6" name="Footer Placeholder 5"/>
          <p:cNvSpPr>
            <a:spLocks noGrp="1"/>
          </p:cNvSpPr>
          <p:nvPr>
            <p:ph type="ftr" sz="quarter" idx="4"/>
          </p:nvPr>
        </p:nvSpPr>
        <p:spPr>
          <a:xfrm>
            <a:off x="0" y="8685213"/>
            <a:ext cx="2971800" cy="457200"/>
          </a:xfrm>
          <a:prstGeom prst="rect">
            <a:avLst/>
          </a:prstGeom>
        </p:spPr>
        <p:txBody>
          <a:bodyPr vert="horz" wrap="square" lIns="91440" tIns="45720" rIns="91440" bIns="45720" numCol="1" anchor="b" anchorCtr="0" compatLnSpc="1">
            <a:prstTxWarp prst="textNoShape">
              <a:avLst/>
            </a:prstTxWarp>
          </a:bodyPr>
          <a:lstStyle>
            <a:lvl1pPr>
              <a:defRPr sz="1200">
                <a:latin typeface="Calibri" pitchFamily="34" charset="0"/>
                <a:ea typeface="ＭＳ Ｐゴシック" pitchFamily="-106" charset="-128"/>
                <a:cs typeface="+mn-cs"/>
              </a:defRPr>
            </a:lvl1pPr>
          </a:lstStyle>
          <a:p>
            <a:pPr>
              <a:defRPr/>
            </a:pPr>
            <a:endParaRPr lang="en-GB"/>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a:defRPr sz="1200">
                <a:latin typeface="Calibri" pitchFamily="34" charset="0"/>
                <a:ea typeface="ＭＳ Ｐゴシック" pitchFamily="-106" charset="-128"/>
                <a:cs typeface="+mn-cs"/>
              </a:defRPr>
            </a:lvl1pPr>
          </a:lstStyle>
          <a:p>
            <a:pPr>
              <a:defRPr/>
            </a:pPr>
            <a:fld id="{CF75740E-96AA-4458-A822-4F41BBCF7FD8}" type="slidenum">
              <a:rPr lang="en-US"/>
              <a:pPr>
                <a:defRPr/>
              </a:pPr>
              <a:t>‹#›</a:t>
            </a:fld>
            <a:endParaRPr lang="en-US"/>
          </a:p>
        </p:txBody>
      </p:sp>
    </p:spTree>
    <p:extLst>
      <p:ext uri="{BB962C8B-B14F-4D97-AF65-F5344CB8AC3E}">
        <p14:creationId xmlns:p14="http://schemas.microsoft.com/office/powerpoint/2010/main" val="4263990451"/>
      </p:ext>
    </p:extLst>
  </p:cSld>
  <p:clrMap bg1="lt1" tx1="dk1" bg2="lt2" tx2="dk2" accent1="accent1" accent2="accent2" accent3="accent3" accent4="accent4" accent5="accent5" accent6="accent6" hlink="hlink" folHlink="folHlink"/>
  <p:notesStyle>
    <a:lvl1pPr algn="l" defTabSz="520378" rtl="0" eaLnBrk="0" fontAlgn="base" hangingPunct="0">
      <a:spcBef>
        <a:spcPct val="30000"/>
      </a:spcBef>
      <a:spcAft>
        <a:spcPct val="0"/>
      </a:spcAft>
      <a:defRPr sz="1400" kern="1200">
        <a:solidFill>
          <a:schemeClr val="tx1"/>
        </a:solidFill>
        <a:latin typeface="+mn-lt"/>
        <a:ea typeface="ＭＳ Ｐゴシック" pitchFamily="-106" charset="-128"/>
        <a:cs typeface="ＭＳ Ｐゴシック"/>
      </a:defRPr>
    </a:lvl1pPr>
    <a:lvl2pPr marL="520378" algn="l" defTabSz="520378" rtl="0" eaLnBrk="0" fontAlgn="base" hangingPunct="0">
      <a:spcBef>
        <a:spcPct val="30000"/>
      </a:spcBef>
      <a:spcAft>
        <a:spcPct val="0"/>
      </a:spcAft>
      <a:defRPr sz="1400" kern="1200">
        <a:solidFill>
          <a:schemeClr val="tx1"/>
        </a:solidFill>
        <a:latin typeface="+mn-lt"/>
        <a:ea typeface="ＭＳ Ｐゴシック" pitchFamily="-106" charset="-128"/>
        <a:cs typeface="ＭＳ Ｐゴシック"/>
      </a:defRPr>
    </a:lvl2pPr>
    <a:lvl3pPr marL="1040755" algn="l" defTabSz="520378" rtl="0" eaLnBrk="0" fontAlgn="base" hangingPunct="0">
      <a:spcBef>
        <a:spcPct val="30000"/>
      </a:spcBef>
      <a:spcAft>
        <a:spcPct val="0"/>
      </a:spcAft>
      <a:defRPr sz="1400" kern="1200">
        <a:solidFill>
          <a:schemeClr val="tx1"/>
        </a:solidFill>
        <a:latin typeface="+mn-lt"/>
        <a:ea typeface="ＭＳ Ｐゴシック" pitchFamily="-106" charset="-128"/>
        <a:cs typeface="ＭＳ Ｐゴシック"/>
      </a:defRPr>
    </a:lvl3pPr>
    <a:lvl4pPr marL="1562721" algn="l" defTabSz="520378" rtl="0" eaLnBrk="0" fontAlgn="base" hangingPunct="0">
      <a:spcBef>
        <a:spcPct val="30000"/>
      </a:spcBef>
      <a:spcAft>
        <a:spcPct val="0"/>
      </a:spcAft>
      <a:defRPr sz="1400" kern="1200">
        <a:solidFill>
          <a:schemeClr val="tx1"/>
        </a:solidFill>
        <a:latin typeface="+mn-lt"/>
        <a:ea typeface="ＭＳ Ｐゴシック" pitchFamily="-106" charset="-128"/>
        <a:cs typeface="ＭＳ Ｐゴシック"/>
      </a:defRPr>
    </a:lvl4pPr>
    <a:lvl5pPr marL="2083099" algn="l" defTabSz="520378" rtl="0" eaLnBrk="0" fontAlgn="base" hangingPunct="0">
      <a:spcBef>
        <a:spcPct val="30000"/>
      </a:spcBef>
      <a:spcAft>
        <a:spcPct val="0"/>
      </a:spcAft>
      <a:defRPr sz="1400" kern="1200">
        <a:solidFill>
          <a:schemeClr val="tx1"/>
        </a:solidFill>
        <a:latin typeface="+mn-lt"/>
        <a:ea typeface="ＭＳ Ｐゴシック" pitchFamily="-106" charset="-128"/>
        <a:cs typeface="ＭＳ Ｐゴシック"/>
      </a:defRPr>
    </a:lvl5pPr>
    <a:lvl6pPr marL="2605570" algn="l" defTabSz="521116" rtl="0" eaLnBrk="1" latinLnBrk="0" hangingPunct="1">
      <a:defRPr sz="1400" kern="1200">
        <a:solidFill>
          <a:schemeClr val="tx1"/>
        </a:solidFill>
        <a:latin typeface="+mn-lt"/>
        <a:ea typeface="+mn-ea"/>
        <a:cs typeface="+mn-cs"/>
      </a:defRPr>
    </a:lvl6pPr>
    <a:lvl7pPr marL="3126686" algn="l" defTabSz="521116" rtl="0" eaLnBrk="1" latinLnBrk="0" hangingPunct="1">
      <a:defRPr sz="1400" kern="1200">
        <a:solidFill>
          <a:schemeClr val="tx1"/>
        </a:solidFill>
        <a:latin typeface="+mn-lt"/>
        <a:ea typeface="+mn-ea"/>
        <a:cs typeface="+mn-cs"/>
      </a:defRPr>
    </a:lvl7pPr>
    <a:lvl8pPr marL="3647800" algn="l" defTabSz="521116" rtl="0" eaLnBrk="1" latinLnBrk="0" hangingPunct="1">
      <a:defRPr sz="1400" kern="1200">
        <a:solidFill>
          <a:schemeClr val="tx1"/>
        </a:solidFill>
        <a:latin typeface="+mn-lt"/>
        <a:ea typeface="+mn-ea"/>
        <a:cs typeface="+mn-cs"/>
      </a:defRPr>
    </a:lvl8pPr>
    <a:lvl9pPr marL="4168915" algn="l" defTabSz="521116" rtl="0" eaLnBrk="1" latinLnBrk="0" hangingPunct="1">
      <a:defRPr sz="14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10"/>
          </p:nvPr>
        </p:nvSpPr>
        <p:spPr/>
        <p:txBody>
          <a:bodyPr/>
          <a:lstStyle/>
          <a:p>
            <a:pPr>
              <a:defRPr/>
            </a:pPr>
            <a:fld id="{CF75740E-96AA-4458-A822-4F41BBCF7FD8}" type="slidenum">
              <a:rPr lang="en-US" smtClean="0"/>
              <a:pPr>
                <a:defRPr/>
              </a:pPr>
              <a:t>1</a:t>
            </a:fld>
            <a:endParaRPr lang="en-US"/>
          </a:p>
        </p:txBody>
      </p:sp>
    </p:spTree>
    <p:extLst>
      <p:ext uri="{BB962C8B-B14F-4D97-AF65-F5344CB8AC3E}">
        <p14:creationId xmlns:p14="http://schemas.microsoft.com/office/powerpoint/2010/main" val="403432187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520378" rtl="0" eaLnBrk="1" fontAlgn="base" latinLnBrk="0" hangingPunct="1">
              <a:lnSpc>
                <a:spcPct val="100000"/>
              </a:lnSpc>
              <a:spcBef>
                <a:spcPct val="0"/>
              </a:spcBef>
              <a:spcAft>
                <a:spcPct val="0"/>
              </a:spcAft>
              <a:buClrTx/>
              <a:buSzTx/>
              <a:buFontTx/>
              <a:buNone/>
              <a:tabLst/>
              <a:defRPr/>
            </a:pPr>
            <a:fld id="{CF75740E-96AA-4458-A822-4F41BBCF7FD8}" type="slidenum">
              <a:rPr kumimoji="0" lang="en-US" sz="1200" b="0" i="0" u="none" strike="noStrike" kern="1200" cap="none" spc="0" normalizeH="0" baseline="0" noProof="0" smtClean="0">
                <a:ln>
                  <a:noFill/>
                </a:ln>
                <a:solidFill>
                  <a:prstClr val="black"/>
                </a:solidFill>
                <a:effectLst/>
                <a:uLnTx/>
                <a:uFillTx/>
                <a:latin typeface="Calibri" pitchFamily="34" charset="0"/>
                <a:ea typeface="ＭＳ Ｐゴシック" pitchFamily="-106" charset="-128"/>
                <a:cs typeface="+mn-cs"/>
              </a:rPr>
              <a:pPr marL="0" marR="0" lvl="0" indent="0" algn="r" defTabSz="520378" rtl="0" eaLnBrk="1" fontAlgn="base" latinLnBrk="0" hangingPunct="1">
                <a:lnSpc>
                  <a:spcPct val="100000"/>
                </a:lnSpc>
                <a:spcBef>
                  <a:spcPct val="0"/>
                </a:spcBef>
                <a:spcAft>
                  <a:spcPct val="0"/>
                </a:spcAft>
                <a:buClrTx/>
                <a:buSzTx/>
                <a:buFontTx/>
                <a:buNone/>
                <a:tabLst/>
                <a:defRPr/>
              </a:pPr>
              <a:t>10</a:t>
            </a:fld>
            <a:endParaRPr kumimoji="0" lang="en-US" sz="1200" b="0" i="0" u="none" strike="noStrike" kern="1200" cap="none" spc="0" normalizeH="0" baseline="0" noProof="0" dirty="0">
              <a:ln>
                <a:noFill/>
              </a:ln>
              <a:solidFill>
                <a:prstClr val="black"/>
              </a:solidFill>
              <a:effectLst/>
              <a:uLnTx/>
              <a:uFillTx/>
              <a:latin typeface="Calibri" pitchFamily="34" charset="0"/>
              <a:ea typeface="ＭＳ Ｐゴシック" pitchFamily="-106" charset="-128"/>
              <a:cs typeface="+mn-cs"/>
            </a:endParaRPr>
          </a:p>
        </p:txBody>
      </p:sp>
    </p:spTree>
    <p:extLst>
      <p:ext uri="{BB962C8B-B14F-4D97-AF65-F5344CB8AC3E}">
        <p14:creationId xmlns:p14="http://schemas.microsoft.com/office/powerpoint/2010/main" val="207248161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520378" rtl="0" eaLnBrk="1" fontAlgn="base" latinLnBrk="0" hangingPunct="1">
              <a:lnSpc>
                <a:spcPct val="100000"/>
              </a:lnSpc>
              <a:spcBef>
                <a:spcPct val="0"/>
              </a:spcBef>
              <a:spcAft>
                <a:spcPct val="0"/>
              </a:spcAft>
              <a:buClrTx/>
              <a:buSzTx/>
              <a:buFontTx/>
              <a:buNone/>
              <a:tabLst/>
              <a:defRPr/>
            </a:pPr>
            <a:fld id="{CF75740E-96AA-4458-A822-4F41BBCF7FD8}" type="slidenum">
              <a:rPr kumimoji="0" lang="en-US" sz="1200" b="0" i="0" u="none" strike="noStrike" kern="1200" cap="none" spc="0" normalizeH="0" baseline="0" noProof="0" smtClean="0">
                <a:ln>
                  <a:noFill/>
                </a:ln>
                <a:solidFill>
                  <a:prstClr val="black"/>
                </a:solidFill>
                <a:effectLst/>
                <a:uLnTx/>
                <a:uFillTx/>
                <a:latin typeface="Calibri" pitchFamily="34" charset="0"/>
                <a:ea typeface="ＭＳ Ｐゴシック" pitchFamily="-106" charset="-128"/>
                <a:cs typeface="+mn-cs"/>
              </a:rPr>
              <a:pPr marL="0" marR="0" lvl="0" indent="0" algn="r" defTabSz="520378" rtl="0" eaLnBrk="1" fontAlgn="base" latinLnBrk="0" hangingPunct="1">
                <a:lnSpc>
                  <a:spcPct val="100000"/>
                </a:lnSpc>
                <a:spcBef>
                  <a:spcPct val="0"/>
                </a:spcBef>
                <a:spcAft>
                  <a:spcPct val="0"/>
                </a:spcAft>
                <a:buClrTx/>
                <a:buSzTx/>
                <a:buFontTx/>
                <a:buNone/>
                <a:tabLst/>
                <a:defRPr/>
              </a:pPr>
              <a:t>11</a:t>
            </a:fld>
            <a:endParaRPr kumimoji="0" lang="en-US" sz="1200" b="0" i="0" u="none" strike="noStrike" kern="1200" cap="none" spc="0" normalizeH="0" baseline="0" noProof="0" dirty="0">
              <a:ln>
                <a:noFill/>
              </a:ln>
              <a:solidFill>
                <a:prstClr val="black"/>
              </a:solidFill>
              <a:effectLst/>
              <a:uLnTx/>
              <a:uFillTx/>
              <a:latin typeface="Calibri" pitchFamily="34" charset="0"/>
              <a:ea typeface="ＭＳ Ｐゴシック" pitchFamily="-106" charset="-128"/>
              <a:cs typeface="+mn-cs"/>
            </a:endParaRPr>
          </a:p>
        </p:txBody>
      </p:sp>
    </p:spTree>
    <p:extLst>
      <p:ext uri="{BB962C8B-B14F-4D97-AF65-F5344CB8AC3E}">
        <p14:creationId xmlns:p14="http://schemas.microsoft.com/office/powerpoint/2010/main" val="15170685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10"/>
          </p:nvPr>
        </p:nvSpPr>
        <p:spPr/>
        <p:txBody>
          <a:bodyPr/>
          <a:lstStyle/>
          <a:p>
            <a:pPr marL="0" marR="0" lvl="0" indent="0" algn="r" defTabSz="520378" rtl="0" eaLnBrk="1" fontAlgn="base" latinLnBrk="0" hangingPunct="1">
              <a:lnSpc>
                <a:spcPct val="100000"/>
              </a:lnSpc>
              <a:spcBef>
                <a:spcPct val="0"/>
              </a:spcBef>
              <a:spcAft>
                <a:spcPct val="0"/>
              </a:spcAft>
              <a:buClrTx/>
              <a:buSzTx/>
              <a:buFontTx/>
              <a:buNone/>
              <a:tabLst/>
              <a:defRPr/>
            </a:pPr>
            <a:fld id="{CF75740E-96AA-4458-A822-4F41BBCF7FD8}" type="slidenum">
              <a:rPr kumimoji="0" lang="en-US" sz="1200" b="0" i="0" u="none" strike="noStrike" kern="1200" cap="none" spc="0" normalizeH="0" baseline="0" noProof="0" smtClean="0">
                <a:ln>
                  <a:noFill/>
                </a:ln>
                <a:solidFill>
                  <a:prstClr val="black"/>
                </a:solidFill>
                <a:effectLst/>
                <a:uLnTx/>
                <a:uFillTx/>
                <a:latin typeface="Calibri" pitchFamily="34" charset="0"/>
                <a:ea typeface="ＭＳ Ｐゴシック" pitchFamily="-106" charset="-128"/>
                <a:cs typeface="+mn-cs"/>
              </a:rPr>
              <a:pPr marL="0" marR="0" lvl="0" indent="0" algn="r" defTabSz="520378" rtl="0" eaLnBrk="1" fontAlgn="base" latinLnBrk="0" hangingPunct="1">
                <a:lnSpc>
                  <a:spcPct val="100000"/>
                </a:lnSpc>
                <a:spcBef>
                  <a:spcPct val="0"/>
                </a:spcBef>
                <a:spcAft>
                  <a:spcPct val="0"/>
                </a:spcAft>
                <a:buClrTx/>
                <a:buSzTx/>
                <a:buFontTx/>
                <a:buNone/>
                <a:tabLst/>
                <a:defRPr/>
              </a:pPr>
              <a:t>12</a:t>
            </a:fld>
            <a:endParaRPr kumimoji="0" lang="en-US" sz="1200" b="0" i="0" u="none" strike="noStrike" kern="1200" cap="none" spc="0" normalizeH="0" baseline="0" noProof="0">
              <a:ln>
                <a:noFill/>
              </a:ln>
              <a:solidFill>
                <a:prstClr val="black"/>
              </a:solidFill>
              <a:effectLst/>
              <a:uLnTx/>
              <a:uFillTx/>
              <a:latin typeface="Calibri" pitchFamily="34" charset="0"/>
              <a:ea typeface="ＭＳ Ｐゴシック" pitchFamily="-106" charset="-128"/>
              <a:cs typeface="+mn-cs"/>
            </a:endParaRPr>
          </a:p>
        </p:txBody>
      </p:sp>
    </p:spTree>
    <p:extLst>
      <p:ext uri="{BB962C8B-B14F-4D97-AF65-F5344CB8AC3E}">
        <p14:creationId xmlns:p14="http://schemas.microsoft.com/office/powerpoint/2010/main" val="232078538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CF75740E-96AA-4458-A822-4F41BBCF7FD8}" type="slidenum">
              <a:rPr lang="en-US" smtClean="0">
                <a:solidFill>
                  <a:prstClr val="black"/>
                </a:solidFill>
              </a:rPr>
              <a:pPr>
                <a:defRPr/>
              </a:pPr>
              <a:t>13</a:t>
            </a:fld>
            <a:endParaRPr lang="en-US" dirty="0">
              <a:solidFill>
                <a:prstClr val="black"/>
              </a:solidFill>
            </a:endParaRPr>
          </a:p>
        </p:txBody>
      </p:sp>
    </p:spTree>
    <p:extLst>
      <p:ext uri="{BB962C8B-B14F-4D97-AF65-F5344CB8AC3E}">
        <p14:creationId xmlns:p14="http://schemas.microsoft.com/office/powerpoint/2010/main" val="139869655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CF75740E-96AA-4458-A822-4F41BBCF7FD8}" type="slidenum">
              <a:rPr lang="en-US" smtClean="0">
                <a:solidFill>
                  <a:prstClr val="black"/>
                </a:solidFill>
              </a:rPr>
              <a:pPr>
                <a:defRPr/>
              </a:pPr>
              <a:t>14</a:t>
            </a:fld>
            <a:endParaRPr lang="en-US" dirty="0">
              <a:solidFill>
                <a:prstClr val="black"/>
              </a:solidFill>
            </a:endParaRPr>
          </a:p>
        </p:txBody>
      </p:sp>
    </p:spTree>
    <p:extLst>
      <p:ext uri="{BB962C8B-B14F-4D97-AF65-F5344CB8AC3E}">
        <p14:creationId xmlns:p14="http://schemas.microsoft.com/office/powerpoint/2010/main" val="47074750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520378" rtl="0" eaLnBrk="1" fontAlgn="base" latinLnBrk="0" hangingPunct="1">
              <a:lnSpc>
                <a:spcPct val="100000"/>
              </a:lnSpc>
              <a:spcBef>
                <a:spcPct val="0"/>
              </a:spcBef>
              <a:spcAft>
                <a:spcPct val="0"/>
              </a:spcAft>
              <a:buClrTx/>
              <a:buSzTx/>
              <a:buFontTx/>
              <a:buNone/>
              <a:tabLst/>
              <a:defRPr/>
            </a:pPr>
            <a:fld id="{CF75740E-96AA-4458-A822-4F41BBCF7FD8}" type="slidenum">
              <a:rPr kumimoji="0" lang="en-US" sz="1200" b="0" i="0" u="none" strike="noStrike" kern="1200" cap="none" spc="0" normalizeH="0" baseline="0" noProof="0" smtClean="0">
                <a:ln>
                  <a:noFill/>
                </a:ln>
                <a:solidFill>
                  <a:prstClr val="black"/>
                </a:solidFill>
                <a:effectLst/>
                <a:uLnTx/>
                <a:uFillTx/>
                <a:latin typeface="Calibri" pitchFamily="34" charset="0"/>
                <a:ea typeface="ＭＳ Ｐゴシック" pitchFamily="-106" charset="-128"/>
                <a:cs typeface="+mn-cs"/>
              </a:rPr>
              <a:pPr marL="0" marR="0" lvl="0" indent="0" algn="r" defTabSz="520378" rtl="0" eaLnBrk="1" fontAlgn="base" latinLnBrk="0" hangingPunct="1">
                <a:lnSpc>
                  <a:spcPct val="100000"/>
                </a:lnSpc>
                <a:spcBef>
                  <a:spcPct val="0"/>
                </a:spcBef>
                <a:spcAft>
                  <a:spcPct val="0"/>
                </a:spcAft>
                <a:buClrTx/>
                <a:buSzTx/>
                <a:buFontTx/>
                <a:buNone/>
                <a:tabLst/>
                <a:defRPr/>
              </a:pPr>
              <a:t>15</a:t>
            </a:fld>
            <a:endParaRPr kumimoji="0" lang="en-US" sz="1200" b="0" i="0" u="none" strike="noStrike" kern="1200" cap="none" spc="0" normalizeH="0" baseline="0" noProof="0" dirty="0">
              <a:ln>
                <a:noFill/>
              </a:ln>
              <a:solidFill>
                <a:prstClr val="black"/>
              </a:solidFill>
              <a:effectLst/>
              <a:uLnTx/>
              <a:uFillTx/>
              <a:latin typeface="Calibri" pitchFamily="34" charset="0"/>
              <a:ea typeface="ＭＳ Ｐゴシック" pitchFamily="-106" charset="-128"/>
              <a:cs typeface="+mn-cs"/>
            </a:endParaRPr>
          </a:p>
        </p:txBody>
      </p:sp>
    </p:spTree>
    <p:extLst>
      <p:ext uri="{BB962C8B-B14F-4D97-AF65-F5344CB8AC3E}">
        <p14:creationId xmlns:p14="http://schemas.microsoft.com/office/powerpoint/2010/main" val="161091792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CF75740E-96AA-4458-A822-4F41BBCF7FD8}" type="slidenum">
              <a:rPr lang="en-US" smtClean="0">
                <a:solidFill>
                  <a:prstClr val="black"/>
                </a:solidFill>
              </a:rPr>
              <a:pPr>
                <a:defRPr/>
              </a:pPr>
              <a:t>2</a:t>
            </a:fld>
            <a:endParaRPr lang="en-US" dirty="0">
              <a:solidFill>
                <a:prstClr val="black"/>
              </a:solidFill>
            </a:endParaRPr>
          </a:p>
        </p:txBody>
      </p:sp>
    </p:spTree>
    <p:extLst>
      <p:ext uri="{BB962C8B-B14F-4D97-AF65-F5344CB8AC3E}">
        <p14:creationId xmlns:p14="http://schemas.microsoft.com/office/powerpoint/2010/main" val="376478766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10"/>
          </p:nvPr>
        </p:nvSpPr>
        <p:spPr/>
        <p:txBody>
          <a:bodyPr/>
          <a:lstStyle/>
          <a:p>
            <a:pPr marL="0" marR="0" lvl="0" indent="0" algn="r" defTabSz="520378" rtl="0" eaLnBrk="1" fontAlgn="base" latinLnBrk="0" hangingPunct="1">
              <a:lnSpc>
                <a:spcPct val="100000"/>
              </a:lnSpc>
              <a:spcBef>
                <a:spcPct val="0"/>
              </a:spcBef>
              <a:spcAft>
                <a:spcPct val="0"/>
              </a:spcAft>
              <a:buClrTx/>
              <a:buSzTx/>
              <a:buFontTx/>
              <a:buNone/>
              <a:tabLst/>
              <a:defRPr/>
            </a:pPr>
            <a:fld id="{CF75740E-96AA-4458-A822-4F41BBCF7FD8}" type="slidenum">
              <a:rPr kumimoji="0" lang="en-US" sz="1200" b="0" i="0" u="none" strike="noStrike" kern="1200" cap="none" spc="0" normalizeH="0" baseline="0" noProof="0" smtClean="0">
                <a:ln>
                  <a:noFill/>
                </a:ln>
                <a:solidFill>
                  <a:prstClr val="black"/>
                </a:solidFill>
                <a:effectLst/>
                <a:uLnTx/>
                <a:uFillTx/>
                <a:latin typeface="Calibri" pitchFamily="34" charset="0"/>
                <a:ea typeface="ＭＳ Ｐゴシック" pitchFamily="-106" charset="-128"/>
                <a:cs typeface="+mn-cs"/>
              </a:rPr>
              <a:pPr marL="0" marR="0" lvl="0" indent="0" algn="r" defTabSz="520378" rtl="0" eaLnBrk="1" fontAlgn="base" latinLnBrk="0" hangingPunct="1">
                <a:lnSpc>
                  <a:spcPct val="100000"/>
                </a:lnSpc>
                <a:spcBef>
                  <a:spcPct val="0"/>
                </a:spcBef>
                <a:spcAft>
                  <a:spcPct val="0"/>
                </a:spcAft>
                <a:buClrTx/>
                <a:buSzTx/>
                <a:buFontTx/>
                <a:buNone/>
                <a:tabLst/>
                <a:defRPr/>
              </a:pPr>
              <a:t>3</a:t>
            </a:fld>
            <a:endParaRPr kumimoji="0" lang="en-US" sz="1200" b="0" i="0" u="none" strike="noStrike" kern="1200" cap="none" spc="0" normalizeH="0" baseline="0" noProof="0">
              <a:ln>
                <a:noFill/>
              </a:ln>
              <a:solidFill>
                <a:prstClr val="black"/>
              </a:solidFill>
              <a:effectLst/>
              <a:uLnTx/>
              <a:uFillTx/>
              <a:latin typeface="Calibri" pitchFamily="34" charset="0"/>
              <a:ea typeface="ＭＳ Ｐゴシック" pitchFamily="-106" charset="-128"/>
              <a:cs typeface="+mn-cs"/>
            </a:endParaRPr>
          </a:p>
        </p:txBody>
      </p:sp>
    </p:spTree>
    <p:extLst>
      <p:ext uri="{BB962C8B-B14F-4D97-AF65-F5344CB8AC3E}">
        <p14:creationId xmlns:p14="http://schemas.microsoft.com/office/powerpoint/2010/main" val="394266454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CF75740E-96AA-4458-A822-4F41BBCF7FD8}" type="slidenum">
              <a:rPr lang="en-US" smtClean="0">
                <a:solidFill>
                  <a:prstClr val="black"/>
                </a:solidFill>
              </a:rPr>
              <a:pPr>
                <a:defRPr/>
              </a:pPr>
              <a:t>4</a:t>
            </a:fld>
            <a:endParaRPr lang="en-US" dirty="0">
              <a:solidFill>
                <a:prstClr val="black"/>
              </a:solidFill>
            </a:endParaRPr>
          </a:p>
        </p:txBody>
      </p:sp>
    </p:spTree>
    <p:extLst>
      <p:ext uri="{BB962C8B-B14F-4D97-AF65-F5344CB8AC3E}">
        <p14:creationId xmlns:p14="http://schemas.microsoft.com/office/powerpoint/2010/main" val="348068075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520378" rtl="0" eaLnBrk="1" fontAlgn="base" latinLnBrk="0" hangingPunct="1">
              <a:lnSpc>
                <a:spcPct val="100000"/>
              </a:lnSpc>
              <a:spcBef>
                <a:spcPct val="0"/>
              </a:spcBef>
              <a:spcAft>
                <a:spcPct val="0"/>
              </a:spcAft>
              <a:buClrTx/>
              <a:buSzTx/>
              <a:buFontTx/>
              <a:buNone/>
              <a:tabLst/>
              <a:defRPr/>
            </a:pPr>
            <a:fld id="{CF75740E-96AA-4458-A822-4F41BBCF7FD8}" type="slidenum">
              <a:rPr kumimoji="0" lang="en-US" sz="1200" b="0" i="0" u="none" strike="noStrike" kern="1200" cap="none" spc="0" normalizeH="0" baseline="0" noProof="0" smtClean="0">
                <a:ln>
                  <a:noFill/>
                </a:ln>
                <a:solidFill>
                  <a:prstClr val="black"/>
                </a:solidFill>
                <a:effectLst/>
                <a:uLnTx/>
                <a:uFillTx/>
                <a:latin typeface="Calibri" pitchFamily="34" charset="0"/>
                <a:ea typeface="ＭＳ Ｐゴシック" pitchFamily="-106" charset="-128"/>
                <a:cs typeface="+mn-cs"/>
              </a:rPr>
              <a:pPr marL="0" marR="0" lvl="0" indent="0" algn="r" defTabSz="520378" rtl="0" eaLnBrk="1" fontAlgn="base" latinLnBrk="0" hangingPunct="1">
                <a:lnSpc>
                  <a:spcPct val="100000"/>
                </a:lnSpc>
                <a:spcBef>
                  <a:spcPct val="0"/>
                </a:spcBef>
                <a:spcAft>
                  <a:spcPct val="0"/>
                </a:spcAft>
                <a:buClrTx/>
                <a:buSzTx/>
                <a:buFontTx/>
                <a:buNone/>
                <a:tabLst/>
                <a:defRPr/>
              </a:pPr>
              <a:t>5</a:t>
            </a:fld>
            <a:endParaRPr kumimoji="0" lang="en-US" sz="1200" b="0" i="0" u="none" strike="noStrike" kern="1200" cap="none" spc="0" normalizeH="0" baseline="0" noProof="0" dirty="0">
              <a:ln>
                <a:noFill/>
              </a:ln>
              <a:solidFill>
                <a:prstClr val="black"/>
              </a:solidFill>
              <a:effectLst/>
              <a:uLnTx/>
              <a:uFillTx/>
              <a:latin typeface="Calibri" pitchFamily="34" charset="0"/>
              <a:ea typeface="ＭＳ Ｐゴシック" pitchFamily="-106" charset="-128"/>
              <a:cs typeface="+mn-cs"/>
            </a:endParaRPr>
          </a:p>
        </p:txBody>
      </p:sp>
    </p:spTree>
    <p:extLst>
      <p:ext uri="{BB962C8B-B14F-4D97-AF65-F5344CB8AC3E}">
        <p14:creationId xmlns:p14="http://schemas.microsoft.com/office/powerpoint/2010/main" val="19571651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10"/>
          </p:nvPr>
        </p:nvSpPr>
        <p:spPr/>
        <p:txBody>
          <a:bodyPr/>
          <a:lstStyle/>
          <a:p>
            <a:pPr marL="0" marR="0" lvl="0" indent="0" algn="r" defTabSz="520378" rtl="0" eaLnBrk="1" fontAlgn="base" latinLnBrk="0" hangingPunct="1">
              <a:lnSpc>
                <a:spcPct val="100000"/>
              </a:lnSpc>
              <a:spcBef>
                <a:spcPct val="0"/>
              </a:spcBef>
              <a:spcAft>
                <a:spcPct val="0"/>
              </a:spcAft>
              <a:buClrTx/>
              <a:buSzTx/>
              <a:buFontTx/>
              <a:buNone/>
              <a:tabLst/>
              <a:defRPr/>
            </a:pPr>
            <a:fld id="{CF75740E-96AA-4458-A822-4F41BBCF7FD8}" type="slidenum">
              <a:rPr kumimoji="0" lang="en-US" sz="1200" b="0" i="0" u="none" strike="noStrike" kern="1200" cap="none" spc="0" normalizeH="0" baseline="0" noProof="0" smtClean="0">
                <a:ln>
                  <a:noFill/>
                </a:ln>
                <a:solidFill>
                  <a:prstClr val="black"/>
                </a:solidFill>
                <a:effectLst/>
                <a:uLnTx/>
                <a:uFillTx/>
                <a:latin typeface="Calibri" pitchFamily="34" charset="0"/>
                <a:ea typeface="ＭＳ Ｐゴシック" pitchFamily="-106" charset="-128"/>
                <a:cs typeface="+mn-cs"/>
              </a:rPr>
              <a:pPr marL="0" marR="0" lvl="0" indent="0" algn="r" defTabSz="520378" rtl="0" eaLnBrk="1" fontAlgn="base" latinLnBrk="0" hangingPunct="1">
                <a:lnSpc>
                  <a:spcPct val="100000"/>
                </a:lnSpc>
                <a:spcBef>
                  <a:spcPct val="0"/>
                </a:spcBef>
                <a:spcAft>
                  <a:spcPct val="0"/>
                </a:spcAft>
                <a:buClrTx/>
                <a:buSzTx/>
                <a:buFontTx/>
                <a:buNone/>
                <a:tabLst/>
                <a:defRPr/>
              </a:pPr>
              <a:t>6</a:t>
            </a:fld>
            <a:endParaRPr kumimoji="0" lang="en-US" sz="1200" b="0" i="0" u="none" strike="noStrike" kern="1200" cap="none" spc="0" normalizeH="0" baseline="0" noProof="0">
              <a:ln>
                <a:noFill/>
              </a:ln>
              <a:solidFill>
                <a:prstClr val="black"/>
              </a:solidFill>
              <a:effectLst/>
              <a:uLnTx/>
              <a:uFillTx/>
              <a:latin typeface="Calibri" pitchFamily="34" charset="0"/>
              <a:ea typeface="ＭＳ Ｐゴシック" pitchFamily="-106" charset="-128"/>
              <a:cs typeface="+mn-cs"/>
            </a:endParaRPr>
          </a:p>
        </p:txBody>
      </p:sp>
    </p:spTree>
    <p:extLst>
      <p:ext uri="{BB962C8B-B14F-4D97-AF65-F5344CB8AC3E}">
        <p14:creationId xmlns:p14="http://schemas.microsoft.com/office/powerpoint/2010/main" val="267939922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520378" rtl="0" eaLnBrk="1" fontAlgn="base" latinLnBrk="0" hangingPunct="1">
              <a:lnSpc>
                <a:spcPct val="100000"/>
              </a:lnSpc>
              <a:spcBef>
                <a:spcPct val="0"/>
              </a:spcBef>
              <a:spcAft>
                <a:spcPct val="0"/>
              </a:spcAft>
              <a:buClrTx/>
              <a:buSzTx/>
              <a:buFontTx/>
              <a:buNone/>
              <a:tabLst/>
              <a:defRPr/>
            </a:pPr>
            <a:fld id="{CF75740E-96AA-4458-A822-4F41BBCF7FD8}" type="slidenum">
              <a:rPr kumimoji="0" lang="en-US" sz="1200" b="0" i="0" u="none" strike="noStrike" kern="1200" cap="none" spc="0" normalizeH="0" baseline="0" noProof="0" smtClean="0">
                <a:ln>
                  <a:noFill/>
                </a:ln>
                <a:solidFill>
                  <a:prstClr val="black"/>
                </a:solidFill>
                <a:effectLst/>
                <a:uLnTx/>
                <a:uFillTx/>
                <a:latin typeface="Calibri" pitchFamily="34" charset="0"/>
                <a:ea typeface="ＭＳ Ｐゴシック" pitchFamily="-106" charset="-128"/>
                <a:cs typeface="+mn-cs"/>
              </a:rPr>
              <a:pPr marL="0" marR="0" lvl="0" indent="0" algn="r" defTabSz="520378" rtl="0" eaLnBrk="1" fontAlgn="base" latinLnBrk="0" hangingPunct="1">
                <a:lnSpc>
                  <a:spcPct val="100000"/>
                </a:lnSpc>
                <a:spcBef>
                  <a:spcPct val="0"/>
                </a:spcBef>
                <a:spcAft>
                  <a:spcPct val="0"/>
                </a:spcAft>
                <a:buClrTx/>
                <a:buSzTx/>
                <a:buFontTx/>
                <a:buNone/>
                <a:tabLst/>
                <a:defRPr/>
              </a:pPr>
              <a:t>7</a:t>
            </a:fld>
            <a:endParaRPr kumimoji="0" lang="en-US" sz="1200" b="0" i="0" u="none" strike="noStrike" kern="1200" cap="none" spc="0" normalizeH="0" baseline="0" noProof="0" dirty="0">
              <a:ln>
                <a:noFill/>
              </a:ln>
              <a:solidFill>
                <a:prstClr val="black"/>
              </a:solidFill>
              <a:effectLst/>
              <a:uLnTx/>
              <a:uFillTx/>
              <a:latin typeface="Calibri" pitchFamily="34" charset="0"/>
              <a:ea typeface="ＭＳ Ｐゴシック" pitchFamily="-106" charset="-128"/>
              <a:cs typeface="+mn-cs"/>
            </a:endParaRPr>
          </a:p>
        </p:txBody>
      </p:sp>
    </p:spTree>
    <p:extLst>
      <p:ext uri="{BB962C8B-B14F-4D97-AF65-F5344CB8AC3E}">
        <p14:creationId xmlns:p14="http://schemas.microsoft.com/office/powerpoint/2010/main" val="361660521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520378" rtl="0" eaLnBrk="1" fontAlgn="base" latinLnBrk="0" hangingPunct="1">
              <a:lnSpc>
                <a:spcPct val="100000"/>
              </a:lnSpc>
              <a:spcBef>
                <a:spcPct val="0"/>
              </a:spcBef>
              <a:spcAft>
                <a:spcPct val="0"/>
              </a:spcAft>
              <a:buClrTx/>
              <a:buSzTx/>
              <a:buFontTx/>
              <a:buNone/>
              <a:tabLst/>
              <a:defRPr/>
            </a:pPr>
            <a:fld id="{CF75740E-96AA-4458-A822-4F41BBCF7FD8}" type="slidenum">
              <a:rPr kumimoji="0" lang="en-US" sz="1200" b="0" i="0" u="none" strike="noStrike" kern="1200" cap="none" spc="0" normalizeH="0" baseline="0" noProof="0" smtClean="0">
                <a:ln>
                  <a:noFill/>
                </a:ln>
                <a:solidFill>
                  <a:prstClr val="black"/>
                </a:solidFill>
                <a:effectLst/>
                <a:uLnTx/>
                <a:uFillTx/>
                <a:latin typeface="Calibri" pitchFamily="34" charset="0"/>
                <a:ea typeface="ＭＳ Ｐゴシック" pitchFamily="-106" charset="-128"/>
                <a:cs typeface="+mn-cs"/>
              </a:rPr>
              <a:pPr marL="0" marR="0" lvl="0" indent="0" algn="r" defTabSz="520378" rtl="0" eaLnBrk="1" fontAlgn="base" latinLnBrk="0" hangingPunct="1">
                <a:lnSpc>
                  <a:spcPct val="100000"/>
                </a:lnSpc>
                <a:spcBef>
                  <a:spcPct val="0"/>
                </a:spcBef>
                <a:spcAft>
                  <a:spcPct val="0"/>
                </a:spcAft>
                <a:buClrTx/>
                <a:buSzTx/>
                <a:buFontTx/>
                <a:buNone/>
                <a:tabLst/>
                <a:defRPr/>
              </a:pPr>
              <a:t>8</a:t>
            </a:fld>
            <a:endParaRPr kumimoji="0" lang="en-US" sz="1200" b="0" i="0" u="none" strike="noStrike" kern="1200" cap="none" spc="0" normalizeH="0" baseline="0" noProof="0" dirty="0">
              <a:ln>
                <a:noFill/>
              </a:ln>
              <a:solidFill>
                <a:prstClr val="black"/>
              </a:solidFill>
              <a:effectLst/>
              <a:uLnTx/>
              <a:uFillTx/>
              <a:latin typeface="Calibri" pitchFamily="34" charset="0"/>
              <a:ea typeface="ＭＳ Ｐゴシック" pitchFamily="-106" charset="-128"/>
              <a:cs typeface="+mn-cs"/>
            </a:endParaRPr>
          </a:p>
        </p:txBody>
      </p:sp>
    </p:spTree>
    <p:extLst>
      <p:ext uri="{BB962C8B-B14F-4D97-AF65-F5344CB8AC3E}">
        <p14:creationId xmlns:p14="http://schemas.microsoft.com/office/powerpoint/2010/main" val="170505627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520378" rtl="0" eaLnBrk="1" fontAlgn="base" latinLnBrk="0" hangingPunct="1">
              <a:lnSpc>
                <a:spcPct val="100000"/>
              </a:lnSpc>
              <a:spcBef>
                <a:spcPct val="0"/>
              </a:spcBef>
              <a:spcAft>
                <a:spcPct val="0"/>
              </a:spcAft>
              <a:buClrTx/>
              <a:buSzTx/>
              <a:buFontTx/>
              <a:buNone/>
              <a:tabLst/>
              <a:defRPr/>
            </a:pPr>
            <a:fld id="{CF75740E-96AA-4458-A822-4F41BBCF7FD8}" type="slidenum">
              <a:rPr kumimoji="0" lang="en-US" sz="1200" b="0" i="0" u="none" strike="noStrike" kern="1200" cap="none" spc="0" normalizeH="0" baseline="0" noProof="0" smtClean="0">
                <a:ln>
                  <a:noFill/>
                </a:ln>
                <a:solidFill>
                  <a:prstClr val="black"/>
                </a:solidFill>
                <a:effectLst/>
                <a:uLnTx/>
                <a:uFillTx/>
                <a:latin typeface="Calibri" pitchFamily="34" charset="0"/>
                <a:ea typeface="ＭＳ Ｐゴシック" pitchFamily="-106" charset="-128"/>
                <a:cs typeface="+mn-cs"/>
              </a:rPr>
              <a:pPr marL="0" marR="0" lvl="0" indent="0" algn="r" defTabSz="520378" rtl="0" eaLnBrk="1" fontAlgn="base" latinLnBrk="0" hangingPunct="1">
                <a:lnSpc>
                  <a:spcPct val="100000"/>
                </a:lnSpc>
                <a:spcBef>
                  <a:spcPct val="0"/>
                </a:spcBef>
                <a:spcAft>
                  <a:spcPct val="0"/>
                </a:spcAft>
                <a:buClrTx/>
                <a:buSzTx/>
                <a:buFontTx/>
                <a:buNone/>
                <a:tabLst/>
                <a:defRPr/>
              </a:pPr>
              <a:t>9</a:t>
            </a:fld>
            <a:endParaRPr kumimoji="0" lang="en-US" sz="1200" b="0" i="0" u="none" strike="noStrike" kern="1200" cap="none" spc="0" normalizeH="0" baseline="0" noProof="0" dirty="0">
              <a:ln>
                <a:noFill/>
              </a:ln>
              <a:solidFill>
                <a:prstClr val="black"/>
              </a:solidFill>
              <a:effectLst/>
              <a:uLnTx/>
              <a:uFillTx/>
              <a:latin typeface="Calibri" pitchFamily="34" charset="0"/>
              <a:ea typeface="ＭＳ Ｐゴシック" pitchFamily="-106" charset="-128"/>
              <a:cs typeface="+mn-cs"/>
            </a:endParaRPr>
          </a:p>
        </p:txBody>
      </p:sp>
    </p:spTree>
    <p:extLst>
      <p:ext uri="{BB962C8B-B14F-4D97-AF65-F5344CB8AC3E}">
        <p14:creationId xmlns:p14="http://schemas.microsoft.com/office/powerpoint/2010/main" val="350767287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1.jpeg"/><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801648" y="2349391"/>
            <a:ext cx="9085342" cy="1621111"/>
          </a:xfrm>
        </p:spPr>
        <p:txBody>
          <a:bodyPr/>
          <a:lstStyle/>
          <a:p>
            <a:r>
              <a:rPr lang="en-GB" smtClean="0"/>
              <a:t>Click to edit Master title style</a:t>
            </a:r>
            <a:endParaRPr lang="en-US"/>
          </a:p>
        </p:txBody>
      </p:sp>
      <p:sp>
        <p:nvSpPr>
          <p:cNvPr id="3" name="Subtitle 2"/>
          <p:cNvSpPr>
            <a:spLocks noGrp="1"/>
          </p:cNvSpPr>
          <p:nvPr>
            <p:ph type="subTitle" idx="1"/>
          </p:nvPr>
        </p:nvSpPr>
        <p:spPr>
          <a:xfrm>
            <a:off x="1603299" y="4285615"/>
            <a:ext cx="7482047" cy="1932728"/>
          </a:xfrm>
        </p:spPr>
        <p:txBody>
          <a:bodyPr/>
          <a:lstStyle>
            <a:lvl1pPr marL="0" indent="0" algn="ctr">
              <a:buNone/>
              <a:defRPr>
                <a:solidFill>
                  <a:schemeClr val="tx1">
                    <a:tint val="75000"/>
                  </a:schemeClr>
                </a:solidFill>
              </a:defRPr>
            </a:lvl1pPr>
            <a:lvl2pPr marL="521116" indent="0" algn="ctr">
              <a:buNone/>
              <a:defRPr>
                <a:solidFill>
                  <a:schemeClr val="tx1">
                    <a:tint val="75000"/>
                  </a:schemeClr>
                </a:solidFill>
              </a:defRPr>
            </a:lvl2pPr>
            <a:lvl3pPr marL="1042229" indent="0" algn="ctr">
              <a:buNone/>
              <a:defRPr>
                <a:solidFill>
                  <a:schemeClr val="tx1">
                    <a:tint val="75000"/>
                  </a:schemeClr>
                </a:solidFill>
              </a:defRPr>
            </a:lvl3pPr>
            <a:lvl4pPr marL="1563342" indent="0" algn="ctr">
              <a:buNone/>
              <a:defRPr>
                <a:solidFill>
                  <a:schemeClr val="tx1">
                    <a:tint val="75000"/>
                  </a:schemeClr>
                </a:solidFill>
              </a:defRPr>
            </a:lvl4pPr>
            <a:lvl5pPr marL="2084458" indent="0" algn="ctr">
              <a:buNone/>
              <a:defRPr>
                <a:solidFill>
                  <a:schemeClr val="tx1">
                    <a:tint val="75000"/>
                  </a:schemeClr>
                </a:solidFill>
              </a:defRPr>
            </a:lvl5pPr>
            <a:lvl6pPr marL="2605570" indent="0" algn="ctr">
              <a:buNone/>
              <a:defRPr>
                <a:solidFill>
                  <a:schemeClr val="tx1">
                    <a:tint val="75000"/>
                  </a:schemeClr>
                </a:solidFill>
              </a:defRPr>
            </a:lvl6pPr>
            <a:lvl7pPr marL="3126686" indent="0" algn="ctr">
              <a:buNone/>
              <a:defRPr>
                <a:solidFill>
                  <a:schemeClr val="tx1">
                    <a:tint val="75000"/>
                  </a:schemeClr>
                </a:solidFill>
              </a:defRPr>
            </a:lvl7pPr>
            <a:lvl8pPr marL="3647800" indent="0" algn="ctr">
              <a:buNone/>
              <a:defRPr>
                <a:solidFill>
                  <a:schemeClr val="tx1">
                    <a:tint val="75000"/>
                  </a:schemeClr>
                </a:solidFill>
              </a:defRPr>
            </a:lvl8pPr>
            <a:lvl9pPr marL="4168915" indent="0" algn="ctr">
              <a:buNone/>
              <a:defRPr>
                <a:solidFill>
                  <a:schemeClr val="tx1">
                    <a:tint val="75000"/>
                  </a:schemeClr>
                </a:solidFill>
              </a:defRPr>
            </a:lvl9pPr>
          </a:lstStyle>
          <a:p>
            <a:r>
              <a:rPr lang="en-GB"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fld id="{5492E156-1DC8-4F95-8FA4-D508B38A35FB}" type="datetime1">
              <a:rPr lang="en-US" smtClean="0"/>
              <a:t>2/16/2023</a:t>
            </a:fld>
            <a:endParaRPr lang="en-US"/>
          </a:p>
        </p:txBody>
      </p:sp>
      <p:sp>
        <p:nvSpPr>
          <p:cNvPr id="5" name="Footer Placeholder 4"/>
          <p:cNvSpPr>
            <a:spLocks noGrp="1"/>
          </p:cNvSpPr>
          <p:nvPr>
            <p:ph type="ftr" sz="quarter" idx="11"/>
          </p:nvPr>
        </p:nvSpPr>
        <p:spPr/>
        <p:txBody>
          <a:bodyPr/>
          <a:lstStyle>
            <a:lvl1pPr>
              <a:defRPr/>
            </a:lvl1pPr>
          </a:lstStyle>
          <a:p>
            <a:pPr>
              <a:defRPr/>
            </a:pPr>
            <a:r>
              <a:rPr lang="en-US" smtClean="0"/>
              <a:t>Electrotech levy consultations 2023/24</a:t>
            </a:r>
            <a:endParaRPr lang="en-US"/>
          </a:p>
        </p:txBody>
      </p:sp>
      <p:sp>
        <p:nvSpPr>
          <p:cNvPr id="6" name="Slide Number Placeholder 5"/>
          <p:cNvSpPr>
            <a:spLocks noGrp="1"/>
          </p:cNvSpPr>
          <p:nvPr>
            <p:ph type="sldNum" sz="quarter" idx="12"/>
          </p:nvPr>
        </p:nvSpPr>
        <p:spPr/>
        <p:txBody>
          <a:bodyPr/>
          <a:lstStyle>
            <a:lvl1pPr>
              <a:defRPr/>
            </a:lvl1pPr>
          </a:lstStyle>
          <a:p>
            <a:pPr>
              <a:defRPr/>
            </a:pPr>
            <a:fld id="{A13D5BE4-5A53-444F-9C22-2F4EFB9E9000}" type="slidenum">
              <a:rPr lang="en-US"/>
              <a:pPr>
                <a:defRPr/>
              </a:pPr>
              <a:t>‹#›</a:t>
            </a:fld>
            <a:endParaRPr lang="en-US"/>
          </a:p>
        </p:txBody>
      </p:sp>
    </p:spTree>
    <p:extLst>
      <p:ext uri="{BB962C8B-B14F-4D97-AF65-F5344CB8AC3E}">
        <p14:creationId xmlns:p14="http://schemas.microsoft.com/office/powerpoint/2010/main" val="407842917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B34BC3BB-E5D1-40CE-A75D-60353E50CC40}" type="datetime1">
              <a:rPr lang="en-US" smtClean="0"/>
              <a:t>2/16/2023</a:t>
            </a:fld>
            <a:endParaRPr lang="en-US"/>
          </a:p>
        </p:txBody>
      </p:sp>
      <p:sp>
        <p:nvSpPr>
          <p:cNvPr id="5" name="Footer Placeholder 4"/>
          <p:cNvSpPr>
            <a:spLocks noGrp="1"/>
          </p:cNvSpPr>
          <p:nvPr>
            <p:ph type="ftr" sz="quarter" idx="11"/>
          </p:nvPr>
        </p:nvSpPr>
        <p:spPr/>
        <p:txBody>
          <a:bodyPr/>
          <a:lstStyle>
            <a:lvl1pPr>
              <a:defRPr/>
            </a:lvl1pPr>
          </a:lstStyle>
          <a:p>
            <a:pPr>
              <a:defRPr/>
            </a:pPr>
            <a:r>
              <a:rPr lang="en-US" smtClean="0"/>
              <a:t>Electrotech levy consultations 2023/24</a:t>
            </a:r>
            <a:endParaRPr lang="en-US"/>
          </a:p>
        </p:txBody>
      </p:sp>
      <p:sp>
        <p:nvSpPr>
          <p:cNvPr id="6" name="Slide Number Placeholder 5"/>
          <p:cNvSpPr>
            <a:spLocks noGrp="1"/>
          </p:cNvSpPr>
          <p:nvPr>
            <p:ph type="sldNum" sz="quarter" idx="12"/>
          </p:nvPr>
        </p:nvSpPr>
        <p:spPr/>
        <p:txBody>
          <a:bodyPr/>
          <a:lstStyle>
            <a:lvl1pPr>
              <a:defRPr/>
            </a:lvl1pPr>
          </a:lstStyle>
          <a:p>
            <a:pPr>
              <a:defRPr/>
            </a:pPr>
            <a:fld id="{7AC021A1-0CAF-4FFA-A322-F66F8C3B24CB}" type="slidenum">
              <a:rPr lang="en-US"/>
              <a:pPr>
                <a:defRPr/>
              </a:pPr>
              <a:t>‹#›</a:t>
            </a:fld>
            <a:endParaRPr lang="en-US"/>
          </a:p>
        </p:txBody>
      </p:sp>
    </p:spTree>
    <p:extLst>
      <p:ext uri="{BB962C8B-B14F-4D97-AF65-F5344CB8AC3E}">
        <p14:creationId xmlns:p14="http://schemas.microsoft.com/office/powerpoint/2010/main" val="252555049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059369" y="334383"/>
            <a:ext cx="2809479" cy="7116431"/>
          </a:xfrm>
        </p:spPr>
        <p:txBody>
          <a:bodyPr vert="eaVert"/>
          <a:lstStyle/>
          <a:p>
            <a:r>
              <a:rPr lang="en-GB" smtClean="0"/>
              <a:t>Click to edit Master title style</a:t>
            </a:r>
            <a:endParaRPr lang="en-US"/>
          </a:p>
        </p:txBody>
      </p:sp>
      <p:sp>
        <p:nvSpPr>
          <p:cNvPr id="3" name="Vertical Text Placeholder 2"/>
          <p:cNvSpPr>
            <a:spLocks noGrp="1"/>
          </p:cNvSpPr>
          <p:nvPr>
            <p:ph type="body" orient="vert" idx="1"/>
          </p:nvPr>
        </p:nvSpPr>
        <p:spPr>
          <a:xfrm>
            <a:off x="625366" y="334383"/>
            <a:ext cx="8255859" cy="7116431"/>
          </a:xfrm>
        </p:spPr>
        <p:txBody>
          <a:bodyPr vert="eaVert"/>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11DF28CA-0969-43BA-B7EA-3DBF0FC98180}" type="datetime1">
              <a:rPr lang="en-US" smtClean="0"/>
              <a:t>2/16/2023</a:t>
            </a:fld>
            <a:endParaRPr lang="en-US"/>
          </a:p>
        </p:txBody>
      </p:sp>
      <p:sp>
        <p:nvSpPr>
          <p:cNvPr id="5" name="Footer Placeholder 4"/>
          <p:cNvSpPr>
            <a:spLocks noGrp="1"/>
          </p:cNvSpPr>
          <p:nvPr>
            <p:ph type="ftr" sz="quarter" idx="11"/>
          </p:nvPr>
        </p:nvSpPr>
        <p:spPr/>
        <p:txBody>
          <a:bodyPr/>
          <a:lstStyle>
            <a:lvl1pPr>
              <a:defRPr/>
            </a:lvl1pPr>
          </a:lstStyle>
          <a:p>
            <a:pPr>
              <a:defRPr/>
            </a:pPr>
            <a:r>
              <a:rPr lang="en-US" smtClean="0"/>
              <a:t>Electrotech levy consultations 2023/24</a:t>
            </a:r>
            <a:endParaRPr lang="en-US"/>
          </a:p>
        </p:txBody>
      </p:sp>
      <p:sp>
        <p:nvSpPr>
          <p:cNvPr id="6" name="Slide Number Placeholder 5"/>
          <p:cNvSpPr>
            <a:spLocks noGrp="1"/>
          </p:cNvSpPr>
          <p:nvPr>
            <p:ph type="sldNum" sz="quarter" idx="12"/>
          </p:nvPr>
        </p:nvSpPr>
        <p:spPr/>
        <p:txBody>
          <a:bodyPr/>
          <a:lstStyle>
            <a:lvl1pPr>
              <a:defRPr/>
            </a:lvl1pPr>
          </a:lstStyle>
          <a:p>
            <a:pPr>
              <a:defRPr/>
            </a:pPr>
            <a:fld id="{433870F5-DE51-47FD-8349-F478E788BB2C}" type="slidenum">
              <a:rPr lang="en-US"/>
              <a:pPr>
                <a:defRPr/>
              </a:pPr>
              <a:t>‹#›</a:t>
            </a:fld>
            <a:endParaRPr lang="en-US"/>
          </a:p>
        </p:txBody>
      </p:sp>
    </p:spTree>
    <p:extLst>
      <p:ext uri="{BB962C8B-B14F-4D97-AF65-F5344CB8AC3E}">
        <p14:creationId xmlns:p14="http://schemas.microsoft.com/office/powerpoint/2010/main" val="397986548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4" name="Picture 2" descr="NCRS-SLIDE-inside"/>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10688638" cy="7737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8" descr="NCRS logo"/>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0" y="7024688"/>
            <a:ext cx="2487613" cy="538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2227" name="Rectangle 3"/>
          <p:cNvSpPr>
            <a:spLocks noGrp="1" noChangeArrowheads="1"/>
          </p:cNvSpPr>
          <p:nvPr>
            <p:ph type="ctrTitle"/>
          </p:nvPr>
        </p:nvSpPr>
        <p:spPr>
          <a:xfrm>
            <a:off x="801648" y="2349421"/>
            <a:ext cx="9085342" cy="1621111"/>
          </a:xfrm>
        </p:spPr>
        <p:txBody>
          <a:bodyPr/>
          <a:lstStyle>
            <a:lvl1pPr>
              <a:defRPr/>
            </a:lvl1pPr>
          </a:lstStyle>
          <a:p>
            <a:pPr lvl="0"/>
            <a:r>
              <a:rPr lang="en-GB" noProof="0" smtClean="0"/>
              <a:t>Click to edit Master title style</a:t>
            </a:r>
          </a:p>
        </p:txBody>
      </p:sp>
      <p:sp>
        <p:nvSpPr>
          <p:cNvPr id="52228" name="Rectangle 4"/>
          <p:cNvSpPr>
            <a:spLocks noGrp="1" noChangeArrowheads="1"/>
          </p:cNvSpPr>
          <p:nvPr>
            <p:ph type="subTitle" idx="1"/>
          </p:nvPr>
        </p:nvSpPr>
        <p:spPr>
          <a:xfrm>
            <a:off x="1603302" y="4285615"/>
            <a:ext cx="7482047" cy="1932728"/>
          </a:xfrm>
        </p:spPr>
        <p:txBody>
          <a:bodyPr/>
          <a:lstStyle>
            <a:lvl1pPr marL="0" indent="0" algn="ctr">
              <a:buFontTx/>
              <a:buNone/>
              <a:defRPr/>
            </a:lvl1pPr>
          </a:lstStyle>
          <a:p>
            <a:pPr lvl="0"/>
            <a:r>
              <a:rPr lang="en-GB" noProof="0" smtClean="0"/>
              <a:t>Click to edit Master subtitle style</a:t>
            </a:r>
          </a:p>
        </p:txBody>
      </p:sp>
      <p:sp>
        <p:nvSpPr>
          <p:cNvPr id="6" name="Rectangle 5"/>
          <p:cNvSpPr>
            <a:spLocks noGrp="1" noChangeArrowheads="1"/>
          </p:cNvSpPr>
          <p:nvPr>
            <p:ph type="dt" sz="half" idx="10"/>
          </p:nvPr>
        </p:nvSpPr>
        <p:spPr>
          <a:xfrm>
            <a:off x="534988" y="6886575"/>
            <a:ext cx="2493962" cy="525463"/>
          </a:xfrm>
        </p:spPr>
        <p:txBody>
          <a:bodyPr/>
          <a:lstStyle>
            <a:lvl1pPr eaLnBrk="1" hangingPunct="1">
              <a:defRPr/>
            </a:lvl1pPr>
          </a:lstStyle>
          <a:p>
            <a:pPr>
              <a:defRPr/>
            </a:pPr>
            <a:fld id="{5E29702E-484C-4491-9D17-6AD4EA76A6E1}" type="datetime1">
              <a:rPr lang="en-US" smtClean="0"/>
              <a:t>2/16/2023</a:t>
            </a:fld>
            <a:endParaRPr lang="en-US"/>
          </a:p>
        </p:txBody>
      </p:sp>
      <p:sp>
        <p:nvSpPr>
          <p:cNvPr id="7" name="Rectangle 6"/>
          <p:cNvSpPr>
            <a:spLocks noGrp="1" noChangeArrowheads="1"/>
          </p:cNvSpPr>
          <p:nvPr>
            <p:ph type="ftr" sz="quarter" idx="11"/>
          </p:nvPr>
        </p:nvSpPr>
        <p:spPr>
          <a:xfrm>
            <a:off x="3651250" y="6886575"/>
            <a:ext cx="3386138" cy="525463"/>
          </a:xfrm>
        </p:spPr>
        <p:txBody>
          <a:bodyPr/>
          <a:lstStyle>
            <a:lvl1pPr algn="l" eaLnBrk="1" hangingPunct="1">
              <a:defRPr/>
            </a:lvl1pPr>
          </a:lstStyle>
          <a:p>
            <a:pPr>
              <a:defRPr/>
            </a:pPr>
            <a:r>
              <a:rPr lang="en-US" smtClean="0"/>
              <a:t>Electrotech levy consultations 2023/24</a:t>
            </a:r>
            <a:endParaRPr lang="en-US"/>
          </a:p>
        </p:txBody>
      </p:sp>
      <p:sp>
        <p:nvSpPr>
          <p:cNvPr id="8" name="Rectangle 7"/>
          <p:cNvSpPr>
            <a:spLocks noGrp="1" noChangeArrowheads="1"/>
          </p:cNvSpPr>
          <p:nvPr>
            <p:ph type="sldNum" sz="quarter" idx="12"/>
          </p:nvPr>
        </p:nvSpPr>
        <p:spPr>
          <a:xfrm>
            <a:off x="7659688" y="6886575"/>
            <a:ext cx="2493962" cy="525463"/>
          </a:xfrm>
        </p:spPr>
        <p:txBody>
          <a:bodyPr/>
          <a:lstStyle>
            <a:lvl1pPr eaLnBrk="1" hangingPunct="1">
              <a:defRPr/>
            </a:lvl1pPr>
          </a:lstStyle>
          <a:p>
            <a:pPr>
              <a:defRPr/>
            </a:pPr>
            <a:fld id="{D982F9CF-F7B2-4EE1-B256-63026B026A68}" type="slidenum">
              <a:rPr lang="en-US"/>
              <a:pPr>
                <a:defRPr/>
              </a:pPr>
              <a:t>‹#›</a:t>
            </a:fld>
            <a:endParaRPr lang="en-US"/>
          </a:p>
        </p:txBody>
      </p:sp>
    </p:spTree>
    <p:extLst>
      <p:ext uri="{BB962C8B-B14F-4D97-AF65-F5344CB8AC3E}">
        <p14:creationId xmlns:p14="http://schemas.microsoft.com/office/powerpoint/2010/main" val="32860409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p:txBody>
          <a:bodyPr/>
          <a:lstStyle>
            <a:lvl1pPr eaLnBrk="1" hangingPunct="1">
              <a:defRPr/>
            </a:lvl1pPr>
          </a:lstStyle>
          <a:p>
            <a:pPr>
              <a:defRPr/>
            </a:pPr>
            <a:fld id="{C3DA7B7C-CE29-4838-B337-F0795F104B69}" type="datetime1">
              <a:rPr lang="en-US" smtClean="0"/>
              <a:t>2/16/2023</a:t>
            </a:fld>
            <a:endParaRPr lang="en-US"/>
          </a:p>
        </p:txBody>
      </p:sp>
      <p:sp>
        <p:nvSpPr>
          <p:cNvPr id="5" name="Rectangle 5"/>
          <p:cNvSpPr>
            <a:spLocks noGrp="1" noChangeArrowheads="1"/>
          </p:cNvSpPr>
          <p:nvPr>
            <p:ph type="ftr" sz="quarter" idx="11"/>
          </p:nvPr>
        </p:nvSpPr>
        <p:spPr/>
        <p:txBody>
          <a:bodyPr/>
          <a:lstStyle>
            <a:lvl1pPr algn="l" eaLnBrk="1" hangingPunct="1">
              <a:defRPr/>
            </a:lvl1pPr>
          </a:lstStyle>
          <a:p>
            <a:pPr>
              <a:defRPr/>
            </a:pPr>
            <a:r>
              <a:rPr lang="en-US" smtClean="0"/>
              <a:t>Electrotech levy consultations 2023/24</a:t>
            </a:r>
            <a:endParaRPr lang="en-US"/>
          </a:p>
        </p:txBody>
      </p:sp>
      <p:sp>
        <p:nvSpPr>
          <p:cNvPr id="6" name="Rectangle 6"/>
          <p:cNvSpPr>
            <a:spLocks noGrp="1" noChangeArrowheads="1"/>
          </p:cNvSpPr>
          <p:nvPr>
            <p:ph type="sldNum" sz="quarter" idx="12"/>
          </p:nvPr>
        </p:nvSpPr>
        <p:spPr/>
        <p:txBody>
          <a:bodyPr/>
          <a:lstStyle>
            <a:lvl1pPr eaLnBrk="1" hangingPunct="1">
              <a:defRPr/>
            </a:lvl1pPr>
          </a:lstStyle>
          <a:p>
            <a:pPr>
              <a:defRPr/>
            </a:pPr>
            <a:fld id="{10CC0471-A8C7-49ED-AFD6-173E85D3CD62}" type="slidenum">
              <a:rPr lang="en-US"/>
              <a:pPr>
                <a:defRPr/>
              </a:pPr>
              <a:t>‹#›</a:t>
            </a:fld>
            <a:endParaRPr lang="en-US"/>
          </a:p>
        </p:txBody>
      </p:sp>
    </p:spTree>
    <p:extLst>
      <p:ext uri="{BB962C8B-B14F-4D97-AF65-F5344CB8AC3E}">
        <p14:creationId xmlns:p14="http://schemas.microsoft.com/office/powerpoint/2010/main" val="223226514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44472" y="4859833"/>
            <a:ext cx="9085342" cy="1502066"/>
          </a:xfrm>
        </p:spPr>
        <p:txBody>
          <a:bodyPr anchor="t"/>
          <a:lstStyle>
            <a:lvl1pPr algn="l">
              <a:defRPr sz="4400" b="1" cap="all"/>
            </a:lvl1pPr>
          </a:lstStyle>
          <a:p>
            <a:r>
              <a:rPr lang="en-US" smtClean="0"/>
              <a:t>Click to edit Master title style</a:t>
            </a:r>
            <a:endParaRPr lang="en-US"/>
          </a:p>
        </p:txBody>
      </p:sp>
      <p:sp>
        <p:nvSpPr>
          <p:cNvPr id="3" name="Text Placeholder 2"/>
          <p:cNvSpPr>
            <a:spLocks noGrp="1"/>
          </p:cNvSpPr>
          <p:nvPr>
            <p:ph type="body" idx="1"/>
          </p:nvPr>
        </p:nvSpPr>
        <p:spPr>
          <a:xfrm>
            <a:off x="844472" y="3205494"/>
            <a:ext cx="9085342" cy="1654373"/>
          </a:xfrm>
        </p:spPr>
        <p:txBody>
          <a:bodyPr anchor="b"/>
          <a:lstStyle>
            <a:lvl1pPr marL="0" indent="0">
              <a:buNone/>
              <a:defRPr sz="2200"/>
            </a:lvl1pPr>
            <a:lvl2pPr marL="497293" indent="0">
              <a:buNone/>
              <a:defRPr sz="2000"/>
            </a:lvl2pPr>
            <a:lvl3pPr marL="994590" indent="0">
              <a:buNone/>
              <a:defRPr sz="1700"/>
            </a:lvl3pPr>
            <a:lvl4pPr marL="1491882" indent="0">
              <a:buNone/>
              <a:defRPr sz="1500"/>
            </a:lvl4pPr>
            <a:lvl5pPr marL="1989163" indent="0">
              <a:buNone/>
              <a:defRPr sz="1500"/>
            </a:lvl5pPr>
            <a:lvl6pPr marL="2486449" indent="0">
              <a:buNone/>
              <a:defRPr sz="1500"/>
            </a:lvl6pPr>
            <a:lvl7pPr marL="2983769" indent="0">
              <a:buNone/>
              <a:defRPr sz="1500"/>
            </a:lvl7pPr>
            <a:lvl8pPr marL="3481037" indent="0">
              <a:buNone/>
              <a:defRPr sz="1500"/>
            </a:lvl8pPr>
            <a:lvl9pPr marL="3978330" indent="0">
              <a:buNone/>
              <a:defRPr sz="1500"/>
            </a:lvl9pPr>
          </a:lstStyle>
          <a:p>
            <a:pPr lvl="0"/>
            <a:r>
              <a:rPr lang="en-US" smtClean="0"/>
              <a:t>Click to edit Master text styles</a:t>
            </a:r>
          </a:p>
        </p:txBody>
      </p:sp>
      <p:sp>
        <p:nvSpPr>
          <p:cNvPr id="4" name="Rectangle 4"/>
          <p:cNvSpPr>
            <a:spLocks noGrp="1" noChangeArrowheads="1"/>
          </p:cNvSpPr>
          <p:nvPr>
            <p:ph type="dt" sz="half" idx="10"/>
          </p:nvPr>
        </p:nvSpPr>
        <p:spPr/>
        <p:txBody>
          <a:bodyPr/>
          <a:lstStyle>
            <a:lvl1pPr eaLnBrk="1" hangingPunct="1">
              <a:defRPr/>
            </a:lvl1pPr>
          </a:lstStyle>
          <a:p>
            <a:pPr>
              <a:defRPr/>
            </a:pPr>
            <a:fld id="{9D4C1F86-E763-4971-A35B-27A785D1B8E1}" type="datetime1">
              <a:rPr lang="en-US" smtClean="0"/>
              <a:t>2/16/2023</a:t>
            </a:fld>
            <a:endParaRPr lang="en-US"/>
          </a:p>
        </p:txBody>
      </p:sp>
      <p:sp>
        <p:nvSpPr>
          <p:cNvPr id="5" name="Rectangle 5"/>
          <p:cNvSpPr>
            <a:spLocks noGrp="1" noChangeArrowheads="1"/>
          </p:cNvSpPr>
          <p:nvPr>
            <p:ph type="ftr" sz="quarter" idx="11"/>
          </p:nvPr>
        </p:nvSpPr>
        <p:spPr/>
        <p:txBody>
          <a:bodyPr/>
          <a:lstStyle>
            <a:lvl1pPr algn="l" eaLnBrk="1" hangingPunct="1">
              <a:defRPr/>
            </a:lvl1pPr>
          </a:lstStyle>
          <a:p>
            <a:pPr>
              <a:defRPr/>
            </a:pPr>
            <a:r>
              <a:rPr lang="en-US" smtClean="0"/>
              <a:t>Electrotech levy consultations 2023/24</a:t>
            </a:r>
            <a:endParaRPr lang="en-US"/>
          </a:p>
        </p:txBody>
      </p:sp>
      <p:sp>
        <p:nvSpPr>
          <p:cNvPr id="6" name="Rectangle 6"/>
          <p:cNvSpPr>
            <a:spLocks noGrp="1" noChangeArrowheads="1"/>
          </p:cNvSpPr>
          <p:nvPr>
            <p:ph type="sldNum" sz="quarter" idx="12"/>
          </p:nvPr>
        </p:nvSpPr>
        <p:spPr/>
        <p:txBody>
          <a:bodyPr/>
          <a:lstStyle>
            <a:lvl1pPr eaLnBrk="1" hangingPunct="1">
              <a:defRPr/>
            </a:lvl1pPr>
          </a:lstStyle>
          <a:p>
            <a:pPr>
              <a:defRPr/>
            </a:pPr>
            <a:fld id="{A198AB7A-599F-4C7E-A046-EA5B82AC6955}" type="slidenum">
              <a:rPr lang="en-US"/>
              <a:pPr>
                <a:defRPr/>
              </a:pPr>
              <a:t>‹#›</a:t>
            </a:fld>
            <a:endParaRPr lang="en-US"/>
          </a:p>
        </p:txBody>
      </p:sp>
    </p:spTree>
    <p:extLst>
      <p:ext uri="{BB962C8B-B14F-4D97-AF65-F5344CB8AC3E}">
        <p14:creationId xmlns:p14="http://schemas.microsoft.com/office/powerpoint/2010/main" val="121300764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01651" y="1596602"/>
            <a:ext cx="4460451" cy="4537710"/>
          </a:xfrm>
        </p:spPr>
        <p:txBody>
          <a:bodyPr/>
          <a:lstStyle>
            <a:lvl1pPr>
              <a:defRPr sz="3000"/>
            </a:lvl1pPr>
            <a:lvl2pPr>
              <a:defRPr sz="2600"/>
            </a:lvl2pPr>
            <a:lvl3pPr>
              <a:defRPr sz="22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5426539" y="1596602"/>
            <a:ext cx="4460451" cy="4537710"/>
          </a:xfrm>
        </p:spPr>
        <p:txBody>
          <a:bodyPr/>
          <a:lstStyle>
            <a:lvl1pPr>
              <a:defRPr sz="3000"/>
            </a:lvl1pPr>
            <a:lvl2pPr>
              <a:defRPr sz="2600"/>
            </a:lvl2pPr>
            <a:lvl3pPr>
              <a:defRPr sz="22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p:txBody>
          <a:bodyPr/>
          <a:lstStyle>
            <a:lvl1pPr eaLnBrk="1" hangingPunct="1">
              <a:defRPr/>
            </a:lvl1pPr>
          </a:lstStyle>
          <a:p>
            <a:pPr>
              <a:defRPr/>
            </a:pPr>
            <a:fld id="{ADD45ECE-5D7C-4555-BDD9-6D2CED2E9B83}" type="datetime1">
              <a:rPr lang="en-US" smtClean="0"/>
              <a:t>2/16/2023</a:t>
            </a:fld>
            <a:endParaRPr lang="en-US"/>
          </a:p>
        </p:txBody>
      </p:sp>
      <p:sp>
        <p:nvSpPr>
          <p:cNvPr id="6" name="Rectangle 5"/>
          <p:cNvSpPr>
            <a:spLocks noGrp="1" noChangeArrowheads="1"/>
          </p:cNvSpPr>
          <p:nvPr>
            <p:ph type="ftr" sz="quarter" idx="11"/>
          </p:nvPr>
        </p:nvSpPr>
        <p:spPr/>
        <p:txBody>
          <a:bodyPr/>
          <a:lstStyle>
            <a:lvl1pPr algn="l" eaLnBrk="1" hangingPunct="1">
              <a:defRPr/>
            </a:lvl1pPr>
          </a:lstStyle>
          <a:p>
            <a:pPr>
              <a:defRPr/>
            </a:pPr>
            <a:r>
              <a:rPr lang="en-US" smtClean="0"/>
              <a:t>Electrotech levy consultations 2023/24</a:t>
            </a:r>
            <a:endParaRPr lang="en-US"/>
          </a:p>
        </p:txBody>
      </p:sp>
      <p:sp>
        <p:nvSpPr>
          <p:cNvPr id="7" name="Rectangle 6"/>
          <p:cNvSpPr>
            <a:spLocks noGrp="1" noChangeArrowheads="1"/>
          </p:cNvSpPr>
          <p:nvPr>
            <p:ph type="sldNum" sz="quarter" idx="12"/>
          </p:nvPr>
        </p:nvSpPr>
        <p:spPr/>
        <p:txBody>
          <a:bodyPr/>
          <a:lstStyle>
            <a:lvl1pPr eaLnBrk="1" hangingPunct="1">
              <a:defRPr/>
            </a:lvl1pPr>
          </a:lstStyle>
          <a:p>
            <a:pPr>
              <a:defRPr/>
            </a:pPr>
            <a:fld id="{0F5E8275-828D-41FA-8DC2-9BD06DD51EDA}" type="slidenum">
              <a:rPr lang="en-US"/>
              <a:pPr>
                <a:defRPr/>
              </a:pPr>
              <a:t>‹#›</a:t>
            </a:fld>
            <a:endParaRPr lang="en-US"/>
          </a:p>
        </p:txBody>
      </p:sp>
    </p:spTree>
    <p:extLst>
      <p:ext uri="{BB962C8B-B14F-4D97-AF65-F5344CB8AC3E}">
        <p14:creationId xmlns:p14="http://schemas.microsoft.com/office/powerpoint/2010/main" val="208660299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34432" y="302868"/>
            <a:ext cx="9619774" cy="1260475"/>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534436" y="1692892"/>
            <a:ext cx="4722529" cy="705515"/>
          </a:xfrm>
        </p:spPr>
        <p:txBody>
          <a:bodyPr anchor="b"/>
          <a:lstStyle>
            <a:lvl1pPr marL="0" indent="0">
              <a:buNone/>
              <a:defRPr sz="2600" b="1"/>
            </a:lvl1pPr>
            <a:lvl2pPr marL="497293" indent="0">
              <a:buNone/>
              <a:defRPr sz="2200" b="1"/>
            </a:lvl2pPr>
            <a:lvl3pPr marL="994590" indent="0">
              <a:buNone/>
              <a:defRPr sz="2000" b="1"/>
            </a:lvl3pPr>
            <a:lvl4pPr marL="1491882" indent="0">
              <a:buNone/>
              <a:defRPr sz="1700" b="1"/>
            </a:lvl4pPr>
            <a:lvl5pPr marL="1989163" indent="0">
              <a:buNone/>
              <a:defRPr sz="1700" b="1"/>
            </a:lvl5pPr>
            <a:lvl6pPr marL="2486449" indent="0">
              <a:buNone/>
              <a:defRPr sz="1700" b="1"/>
            </a:lvl6pPr>
            <a:lvl7pPr marL="2983769" indent="0">
              <a:buNone/>
              <a:defRPr sz="1700" b="1"/>
            </a:lvl7pPr>
            <a:lvl8pPr marL="3481037" indent="0">
              <a:buNone/>
              <a:defRPr sz="1700" b="1"/>
            </a:lvl8pPr>
            <a:lvl9pPr marL="3978330" indent="0">
              <a:buNone/>
              <a:defRPr sz="1700" b="1"/>
            </a:lvl9pPr>
          </a:lstStyle>
          <a:p>
            <a:pPr lvl="0"/>
            <a:r>
              <a:rPr lang="en-US" smtClean="0"/>
              <a:t>Click to edit Master text styles</a:t>
            </a:r>
          </a:p>
        </p:txBody>
      </p:sp>
      <p:sp>
        <p:nvSpPr>
          <p:cNvPr id="4" name="Content Placeholder 3"/>
          <p:cNvSpPr>
            <a:spLocks noGrp="1"/>
          </p:cNvSpPr>
          <p:nvPr>
            <p:ph sz="half" idx="2"/>
          </p:nvPr>
        </p:nvSpPr>
        <p:spPr>
          <a:xfrm>
            <a:off x="534436" y="2398408"/>
            <a:ext cx="4722529" cy="4357393"/>
          </a:xfrm>
        </p:spPr>
        <p:txBody>
          <a:bodyPr/>
          <a:lstStyle>
            <a:lvl1pPr>
              <a:defRPr sz="2600"/>
            </a:lvl1pPr>
            <a:lvl2pPr>
              <a:defRPr sz="2200"/>
            </a:lvl2pPr>
            <a:lvl3pPr>
              <a:defRPr sz="2000"/>
            </a:lvl3pPr>
            <a:lvl4pPr>
              <a:defRPr sz="1700"/>
            </a:lvl4pPr>
            <a:lvl5pPr>
              <a:defRPr sz="1700"/>
            </a:lvl5pPr>
            <a:lvl6pPr>
              <a:defRPr sz="1700"/>
            </a:lvl6pPr>
            <a:lvl7pPr>
              <a:defRPr sz="1700"/>
            </a:lvl7pPr>
            <a:lvl8pPr>
              <a:defRPr sz="1700"/>
            </a:lvl8pPr>
            <a:lvl9pPr>
              <a:defRPr sz="17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5430000" y="1692892"/>
            <a:ext cx="4724241" cy="705515"/>
          </a:xfrm>
        </p:spPr>
        <p:txBody>
          <a:bodyPr anchor="b"/>
          <a:lstStyle>
            <a:lvl1pPr marL="0" indent="0">
              <a:buNone/>
              <a:defRPr sz="2600" b="1"/>
            </a:lvl1pPr>
            <a:lvl2pPr marL="497293" indent="0">
              <a:buNone/>
              <a:defRPr sz="2200" b="1"/>
            </a:lvl2pPr>
            <a:lvl3pPr marL="994590" indent="0">
              <a:buNone/>
              <a:defRPr sz="2000" b="1"/>
            </a:lvl3pPr>
            <a:lvl4pPr marL="1491882" indent="0">
              <a:buNone/>
              <a:defRPr sz="1700" b="1"/>
            </a:lvl4pPr>
            <a:lvl5pPr marL="1989163" indent="0">
              <a:buNone/>
              <a:defRPr sz="1700" b="1"/>
            </a:lvl5pPr>
            <a:lvl6pPr marL="2486449" indent="0">
              <a:buNone/>
              <a:defRPr sz="1700" b="1"/>
            </a:lvl6pPr>
            <a:lvl7pPr marL="2983769" indent="0">
              <a:buNone/>
              <a:defRPr sz="1700" b="1"/>
            </a:lvl7pPr>
            <a:lvl8pPr marL="3481037" indent="0">
              <a:buNone/>
              <a:defRPr sz="1700" b="1"/>
            </a:lvl8pPr>
            <a:lvl9pPr marL="3978330" indent="0">
              <a:buNone/>
              <a:defRPr sz="1700" b="1"/>
            </a:lvl9pPr>
          </a:lstStyle>
          <a:p>
            <a:pPr lvl="0"/>
            <a:r>
              <a:rPr lang="en-US" smtClean="0"/>
              <a:t>Click to edit Master text styles</a:t>
            </a:r>
          </a:p>
        </p:txBody>
      </p:sp>
      <p:sp>
        <p:nvSpPr>
          <p:cNvPr id="6" name="Content Placeholder 5"/>
          <p:cNvSpPr>
            <a:spLocks noGrp="1"/>
          </p:cNvSpPr>
          <p:nvPr>
            <p:ph sz="quarter" idx="4"/>
          </p:nvPr>
        </p:nvSpPr>
        <p:spPr>
          <a:xfrm>
            <a:off x="5430000" y="2398408"/>
            <a:ext cx="4724241" cy="4357393"/>
          </a:xfrm>
        </p:spPr>
        <p:txBody>
          <a:bodyPr/>
          <a:lstStyle>
            <a:lvl1pPr>
              <a:defRPr sz="2600"/>
            </a:lvl1pPr>
            <a:lvl2pPr>
              <a:defRPr sz="2200"/>
            </a:lvl2pPr>
            <a:lvl3pPr>
              <a:defRPr sz="2000"/>
            </a:lvl3pPr>
            <a:lvl4pPr>
              <a:defRPr sz="1700"/>
            </a:lvl4pPr>
            <a:lvl5pPr>
              <a:defRPr sz="1700"/>
            </a:lvl5pPr>
            <a:lvl6pPr>
              <a:defRPr sz="1700"/>
            </a:lvl6pPr>
            <a:lvl7pPr>
              <a:defRPr sz="1700"/>
            </a:lvl7pPr>
            <a:lvl8pPr>
              <a:defRPr sz="1700"/>
            </a:lvl8pPr>
            <a:lvl9pPr>
              <a:defRPr sz="17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p:txBody>
          <a:bodyPr/>
          <a:lstStyle>
            <a:lvl1pPr eaLnBrk="1" hangingPunct="1">
              <a:defRPr/>
            </a:lvl1pPr>
          </a:lstStyle>
          <a:p>
            <a:pPr>
              <a:defRPr/>
            </a:pPr>
            <a:fld id="{F65EC2C6-2740-44DF-B2D8-D4206BF8D1D1}" type="datetime1">
              <a:rPr lang="en-US" smtClean="0"/>
              <a:t>2/16/2023</a:t>
            </a:fld>
            <a:endParaRPr lang="en-US"/>
          </a:p>
        </p:txBody>
      </p:sp>
      <p:sp>
        <p:nvSpPr>
          <p:cNvPr id="8" name="Rectangle 5"/>
          <p:cNvSpPr>
            <a:spLocks noGrp="1" noChangeArrowheads="1"/>
          </p:cNvSpPr>
          <p:nvPr>
            <p:ph type="ftr" sz="quarter" idx="11"/>
          </p:nvPr>
        </p:nvSpPr>
        <p:spPr/>
        <p:txBody>
          <a:bodyPr/>
          <a:lstStyle>
            <a:lvl1pPr algn="l" eaLnBrk="1" hangingPunct="1">
              <a:defRPr/>
            </a:lvl1pPr>
          </a:lstStyle>
          <a:p>
            <a:pPr>
              <a:defRPr/>
            </a:pPr>
            <a:r>
              <a:rPr lang="en-US" smtClean="0"/>
              <a:t>Electrotech levy consultations 2023/24</a:t>
            </a:r>
            <a:endParaRPr lang="en-US"/>
          </a:p>
        </p:txBody>
      </p:sp>
      <p:sp>
        <p:nvSpPr>
          <p:cNvPr id="9" name="Rectangle 6"/>
          <p:cNvSpPr>
            <a:spLocks noGrp="1" noChangeArrowheads="1"/>
          </p:cNvSpPr>
          <p:nvPr>
            <p:ph type="sldNum" sz="quarter" idx="12"/>
          </p:nvPr>
        </p:nvSpPr>
        <p:spPr/>
        <p:txBody>
          <a:bodyPr/>
          <a:lstStyle>
            <a:lvl1pPr eaLnBrk="1" hangingPunct="1">
              <a:defRPr/>
            </a:lvl1pPr>
          </a:lstStyle>
          <a:p>
            <a:pPr>
              <a:defRPr/>
            </a:pPr>
            <a:fld id="{101607BE-FE91-403A-96E9-26503A571D7E}" type="slidenum">
              <a:rPr lang="en-US"/>
              <a:pPr>
                <a:defRPr/>
              </a:pPr>
              <a:t>‹#›</a:t>
            </a:fld>
            <a:endParaRPr lang="en-US"/>
          </a:p>
        </p:txBody>
      </p:sp>
    </p:spTree>
    <p:extLst>
      <p:ext uri="{BB962C8B-B14F-4D97-AF65-F5344CB8AC3E}">
        <p14:creationId xmlns:p14="http://schemas.microsoft.com/office/powerpoint/2010/main" val="147187214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p:txBody>
          <a:bodyPr/>
          <a:lstStyle>
            <a:lvl1pPr eaLnBrk="1" hangingPunct="1">
              <a:defRPr/>
            </a:lvl1pPr>
          </a:lstStyle>
          <a:p>
            <a:pPr>
              <a:defRPr/>
            </a:pPr>
            <a:fld id="{69D0F4D9-F0B0-4AF6-9A3C-C42193538DF6}" type="datetime1">
              <a:rPr lang="en-US" smtClean="0"/>
              <a:t>2/16/2023</a:t>
            </a:fld>
            <a:endParaRPr lang="en-US"/>
          </a:p>
        </p:txBody>
      </p:sp>
      <p:sp>
        <p:nvSpPr>
          <p:cNvPr id="4" name="Rectangle 5"/>
          <p:cNvSpPr>
            <a:spLocks noGrp="1" noChangeArrowheads="1"/>
          </p:cNvSpPr>
          <p:nvPr>
            <p:ph type="ftr" sz="quarter" idx="11"/>
          </p:nvPr>
        </p:nvSpPr>
        <p:spPr/>
        <p:txBody>
          <a:bodyPr/>
          <a:lstStyle>
            <a:lvl1pPr algn="l" eaLnBrk="1" hangingPunct="1">
              <a:defRPr/>
            </a:lvl1pPr>
          </a:lstStyle>
          <a:p>
            <a:pPr>
              <a:defRPr/>
            </a:pPr>
            <a:r>
              <a:rPr lang="en-US" smtClean="0"/>
              <a:t>Electrotech levy consultations 2023/24</a:t>
            </a:r>
            <a:endParaRPr lang="en-US"/>
          </a:p>
        </p:txBody>
      </p:sp>
      <p:sp>
        <p:nvSpPr>
          <p:cNvPr id="5" name="Rectangle 6"/>
          <p:cNvSpPr>
            <a:spLocks noGrp="1" noChangeArrowheads="1"/>
          </p:cNvSpPr>
          <p:nvPr>
            <p:ph type="sldNum" sz="quarter" idx="12"/>
          </p:nvPr>
        </p:nvSpPr>
        <p:spPr/>
        <p:txBody>
          <a:bodyPr/>
          <a:lstStyle>
            <a:lvl1pPr eaLnBrk="1" hangingPunct="1">
              <a:defRPr/>
            </a:lvl1pPr>
          </a:lstStyle>
          <a:p>
            <a:pPr>
              <a:defRPr/>
            </a:pPr>
            <a:fld id="{9A069F32-D7AF-4360-8772-31B87B685D9A}" type="slidenum">
              <a:rPr lang="en-US"/>
              <a:pPr>
                <a:defRPr/>
              </a:pPr>
              <a:t>‹#›</a:t>
            </a:fld>
            <a:endParaRPr lang="en-US"/>
          </a:p>
        </p:txBody>
      </p:sp>
    </p:spTree>
    <p:extLst>
      <p:ext uri="{BB962C8B-B14F-4D97-AF65-F5344CB8AC3E}">
        <p14:creationId xmlns:p14="http://schemas.microsoft.com/office/powerpoint/2010/main" val="285184889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p:txBody>
          <a:bodyPr/>
          <a:lstStyle>
            <a:lvl1pPr eaLnBrk="1" hangingPunct="1">
              <a:defRPr/>
            </a:lvl1pPr>
          </a:lstStyle>
          <a:p>
            <a:pPr>
              <a:defRPr/>
            </a:pPr>
            <a:fld id="{D1F41148-021C-455C-A773-60F84E436B73}" type="datetime1">
              <a:rPr lang="en-US" smtClean="0"/>
              <a:t>2/16/2023</a:t>
            </a:fld>
            <a:endParaRPr lang="en-US"/>
          </a:p>
        </p:txBody>
      </p:sp>
      <p:sp>
        <p:nvSpPr>
          <p:cNvPr id="3" name="Rectangle 5"/>
          <p:cNvSpPr>
            <a:spLocks noGrp="1" noChangeArrowheads="1"/>
          </p:cNvSpPr>
          <p:nvPr>
            <p:ph type="ftr" sz="quarter" idx="11"/>
          </p:nvPr>
        </p:nvSpPr>
        <p:spPr/>
        <p:txBody>
          <a:bodyPr/>
          <a:lstStyle>
            <a:lvl1pPr algn="l" eaLnBrk="1" hangingPunct="1">
              <a:defRPr/>
            </a:lvl1pPr>
          </a:lstStyle>
          <a:p>
            <a:pPr>
              <a:defRPr/>
            </a:pPr>
            <a:r>
              <a:rPr lang="en-US" smtClean="0"/>
              <a:t>Electrotech levy consultations 2023/24</a:t>
            </a:r>
            <a:endParaRPr lang="en-US"/>
          </a:p>
        </p:txBody>
      </p:sp>
      <p:sp>
        <p:nvSpPr>
          <p:cNvPr id="4" name="Rectangle 6"/>
          <p:cNvSpPr>
            <a:spLocks noGrp="1" noChangeArrowheads="1"/>
          </p:cNvSpPr>
          <p:nvPr>
            <p:ph type="sldNum" sz="quarter" idx="12"/>
          </p:nvPr>
        </p:nvSpPr>
        <p:spPr/>
        <p:txBody>
          <a:bodyPr/>
          <a:lstStyle>
            <a:lvl1pPr eaLnBrk="1" hangingPunct="1">
              <a:defRPr/>
            </a:lvl1pPr>
          </a:lstStyle>
          <a:p>
            <a:pPr>
              <a:defRPr/>
            </a:pPr>
            <a:fld id="{BD53BB23-234F-4832-B2DD-4A316E88FDFF}" type="slidenum">
              <a:rPr lang="en-US"/>
              <a:pPr>
                <a:defRPr/>
              </a:pPr>
              <a:t>‹#›</a:t>
            </a:fld>
            <a:endParaRPr lang="en-US"/>
          </a:p>
        </p:txBody>
      </p:sp>
    </p:spTree>
    <p:extLst>
      <p:ext uri="{BB962C8B-B14F-4D97-AF65-F5344CB8AC3E}">
        <p14:creationId xmlns:p14="http://schemas.microsoft.com/office/powerpoint/2010/main" val="189338501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34434" y="301113"/>
            <a:ext cx="3516631" cy="1281483"/>
          </a:xfrm>
        </p:spPr>
        <p:txBody>
          <a:bodyPr anchor="b"/>
          <a:lstStyle>
            <a:lvl1pPr algn="l">
              <a:defRPr sz="2200" b="1"/>
            </a:lvl1pPr>
          </a:lstStyle>
          <a:p>
            <a:r>
              <a:rPr lang="en-US" smtClean="0"/>
              <a:t>Click to edit Master title style</a:t>
            </a:r>
            <a:endParaRPr lang="en-US"/>
          </a:p>
        </p:txBody>
      </p:sp>
      <p:sp>
        <p:nvSpPr>
          <p:cNvPr id="3" name="Content Placeholder 2"/>
          <p:cNvSpPr>
            <a:spLocks noGrp="1"/>
          </p:cNvSpPr>
          <p:nvPr>
            <p:ph idx="1"/>
          </p:nvPr>
        </p:nvSpPr>
        <p:spPr>
          <a:xfrm>
            <a:off x="4179531" y="301149"/>
            <a:ext cx="5974675" cy="6454683"/>
          </a:xfrm>
        </p:spPr>
        <p:txBody>
          <a:bodyPr/>
          <a:lstStyle>
            <a:lvl1pPr>
              <a:defRPr sz="3500"/>
            </a:lvl1pPr>
            <a:lvl2pPr>
              <a:defRPr sz="3000"/>
            </a:lvl2pPr>
            <a:lvl3pPr>
              <a:defRPr sz="2600"/>
            </a:lvl3pPr>
            <a:lvl4pPr>
              <a:defRPr sz="2200"/>
            </a:lvl4pPr>
            <a:lvl5pPr>
              <a:defRPr sz="2200"/>
            </a:lvl5pPr>
            <a:lvl6pPr>
              <a:defRPr sz="2200"/>
            </a:lvl6pPr>
            <a:lvl7pPr>
              <a:defRPr sz="2200"/>
            </a:lvl7pPr>
            <a:lvl8pPr>
              <a:defRPr sz="2200"/>
            </a:lvl8pPr>
            <a:lvl9pPr>
              <a:defRPr sz="2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534434" y="1582598"/>
            <a:ext cx="3516631" cy="5173200"/>
          </a:xfrm>
        </p:spPr>
        <p:txBody>
          <a:bodyPr/>
          <a:lstStyle>
            <a:lvl1pPr marL="0" indent="0">
              <a:buNone/>
              <a:defRPr sz="1500"/>
            </a:lvl1pPr>
            <a:lvl2pPr marL="497293" indent="0">
              <a:buNone/>
              <a:defRPr sz="1300"/>
            </a:lvl2pPr>
            <a:lvl3pPr marL="994590" indent="0">
              <a:buNone/>
              <a:defRPr sz="1100"/>
            </a:lvl3pPr>
            <a:lvl4pPr marL="1491882" indent="0">
              <a:buNone/>
              <a:defRPr sz="1000"/>
            </a:lvl4pPr>
            <a:lvl5pPr marL="1989163" indent="0">
              <a:buNone/>
              <a:defRPr sz="1000"/>
            </a:lvl5pPr>
            <a:lvl6pPr marL="2486449" indent="0">
              <a:buNone/>
              <a:defRPr sz="1000"/>
            </a:lvl6pPr>
            <a:lvl7pPr marL="2983769" indent="0">
              <a:buNone/>
              <a:defRPr sz="1000"/>
            </a:lvl7pPr>
            <a:lvl8pPr marL="3481037" indent="0">
              <a:buNone/>
              <a:defRPr sz="1000"/>
            </a:lvl8pPr>
            <a:lvl9pPr marL="3978330" indent="0">
              <a:buNone/>
              <a:defRPr sz="1000"/>
            </a:lvl9pPr>
          </a:lstStyle>
          <a:p>
            <a:pPr lvl="0"/>
            <a:r>
              <a:rPr lang="en-US" smtClean="0"/>
              <a:t>Click to edit Master text styles</a:t>
            </a:r>
          </a:p>
        </p:txBody>
      </p:sp>
      <p:sp>
        <p:nvSpPr>
          <p:cNvPr id="5" name="Rectangle 4"/>
          <p:cNvSpPr>
            <a:spLocks noGrp="1" noChangeArrowheads="1"/>
          </p:cNvSpPr>
          <p:nvPr>
            <p:ph type="dt" sz="half" idx="10"/>
          </p:nvPr>
        </p:nvSpPr>
        <p:spPr/>
        <p:txBody>
          <a:bodyPr/>
          <a:lstStyle>
            <a:lvl1pPr eaLnBrk="1" hangingPunct="1">
              <a:defRPr/>
            </a:lvl1pPr>
          </a:lstStyle>
          <a:p>
            <a:pPr>
              <a:defRPr/>
            </a:pPr>
            <a:fld id="{7E99A993-D59C-409B-8F5A-86D0D4266980}" type="datetime1">
              <a:rPr lang="en-US" smtClean="0"/>
              <a:t>2/16/2023</a:t>
            </a:fld>
            <a:endParaRPr lang="en-US"/>
          </a:p>
        </p:txBody>
      </p:sp>
      <p:sp>
        <p:nvSpPr>
          <p:cNvPr id="6" name="Rectangle 5"/>
          <p:cNvSpPr>
            <a:spLocks noGrp="1" noChangeArrowheads="1"/>
          </p:cNvSpPr>
          <p:nvPr>
            <p:ph type="ftr" sz="quarter" idx="11"/>
          </p:nvPr>
        </p:nvSpPr>
        <p:spPr/>
        <p:txBody>
          <a:bodyPr/>
          <a:lstStyle>
            <a:lvl1pPr algn="l" eaLnBrk="1" hangingPunct="1">
              <a:defRPr/>
            </a:lvl1pPr>
          </a:lstStyle>
          <a:p>
            <a:pPr>
              <a:defRPr/>
            </a:pPr>
            <a:r>
              <a:rPr lang="en-US" smtClean="0"/>
              <a:t>Electrotech levy consultations 2023/24</a:t>
            </a:r>
            <a:endParaRPr lang="en-US"/>
          </a:p>
        </p:txBody>
      </p:sp>
      <p:sp>
        <p:nvSpPr>
          <p:cNvPr id="7" name="Rectangle 6"/>
          <p:cNvSpPr>
            <a:spLocks noGrp="1" noChangeArrowheads="1"/>
          </p:cNvSpPr>
          <p:nvPr>
            <p:ph type="sldNum" sz="quarter" idx="12"/>
          </p:nvPr>
        </p:nvSpPr>
        <p:spPr/>
        <p:txBody>
          <a:bodyPr/>
          <a:lstStyle>
            <a:lvl1pPr eaLnBrk="1" hangingPunct="1">
              <a:defRPr/>
            </a:lvl1pPr>
          </a:lstStyle>
          <a:p>
            <a:pPr>
              <a:defRPr/>
            </a:pPr>
            <a:fld id="{90419A41-1DDF-4593-9E1D-220A8BD40A6C}" type="slidenum">
              <a:rPr lang="en-US"/>
              <a:pPr>
                <a:defRPr/>
              </a:pPr>
              <a:t>‹#›</a:t>
            </a:fld>
            <a:endParaRPr lang="en-US"/>
          </a:p>
        </p:txBody>
      </p:sp>
    </p:spTree>
    <p:extLst>
      <p:ext uri="{BB962C8B-B14F-4D97-AF65-F5344CB8AC3E}">
        <p14:creationId xmlns:p14="http://schemas.microsoft.com/office/powerpoint/2010/main" val="148751619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Content Placeholder 2"/>
          <p:cNvSpPr>
            <a:spLocks noGrp="1"/>
          </p:cNvSpPr>
          <p:nvPr>
            <p:ph idx="1"/>
          </p:nvPr>
        </p:nvSpPr>
        <p:spPr/>
        <p:txBody>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00AC9514-C743-4878-B12A-1B322EC7A150}" type="datetime1">
              <a:rPr lang="en-US" smtClean="0"/>
              <a:t>2/16/2023</a:t>
            </a:fld>
            <a:endParaRPr lang="en-US"/>
          </a:p>
        </p:txBody>
      </p:sp>
      <p:sp>
        <p:nvSpPr>
          <p:cNvPr id="5" name="Footer Placeholder 4"/>
          <p:cNvSpPr>
            <a:spLocks noGrp="1"/>
          </p:cNvSpPr>
          <p:nvPr>
            <p:ph type="ftr" sz="quarter" idx="11"/>
          </p:nvPr>
        </p:nvSpPr>
        <p:spPr/>
        <p:txBody>
          <a:bodyPr/>
          <a:lstStyle>
            <a:lvl1pPr>
              <a:defRPr/>
            </a:lvl1pPr>
          </a:lstStyle>
          <a:p>
            <a:pPr>
              <a:defRPr/>
            </a:pPr>
            <a:r>
              <a:rPr lang="en-US" smtClean="0"/>
              <a:t>Electrotech levy consultations 2023/24</a:t>
            </a:r>
            <a:endParaRPr lang="en-US"/>
          </a:p>
        </p:txBody>
      </p:sp>
      <p:sp>
        <p:nvSpPr>
          <p:cNvPr id="6" name="Slide Number Placeholder 5"/>
          <p:cNvSpPr>
            <a:spLocks noGrp="1"/>
          </p:cNvSpPr>
          <p:nvPr>
            <p:ph type="sldNum" sz="quarter" idx="12"/>
          </p:nvPr>
        </p:nvSpPr>
        <p:spPr/>
        <p:txBody>
          <a:bodyPr/>
          <a:lstStyle>
            <a:lvl1pPr>
              <a:defRPr/>
            </a:lvl1pPr>
          </a:lstStyle>
          <a:p>
            <a:pPr>
              <a:defRPr/>
            </a:pPr>
            <a:fld id="{5262925B-5819-47E8-930B-93E2D5D9187C}" type="slidenum">
              <a:rPr lang="en-US"/>
              <a:pPr>
                <a:defRPr/>
              </a:pPr>
              <a:t>‹#›</a:t>
            </a:fld>
            <a:endParaRPr lang="en-US"/>
          </a:p>
        </p:txBody>
      </p:sp>
    </p:spTree>
    <p:extLst>
      <p:ext uri="{BB962C8B-B14F-4D97-AF65-F5344CB8AC3E}">
        <p14:creationId xmlns:p14="http://schemas.microsoft.com/office/powerpoint/2010/main" val="364535755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094905" y="5293995"/>
            <a:ext cx="6413183" cy="624986"/>
          </a:xfrm>
        </p:spPr>
        <p:txBody>
          <a:bodyPr anchor="b"/>
          <a:lstStyle>
            <a:lvl1pPr algn="l">
              <a:defRPr sz="2200" b="1"/>
            </a:lvl1pPr>
          </a:lstStyle>
          <a:p>
            <a:r>
              <a:rPr lang="en-US" smtClean="0"/>
              <a:t>Click to edit Master title style</a:t>
            </a:r>
            <a:endParaRPr lang="en-US"/>
          </a:p>
        </p:txBody>
      </p:sp>
      <p:sp>
        <p:nvSpPr>
          <p:cNvPr id="3" name="Picture Placeholder 2"/>
          <p:cNvSpPr>
            <a:spLocks noGrp="1"/>
          </p:cNvSpPr>
          <p:nvPr>
            <p:ph type="pic" idx="1"/>
          </p:nvPr>
        </p:nvSpPr>
        <p:spPr>
          <a:xfrm>
            <a:off x="2094905" y="675755"/>
            <a:ext cx="6413183" cy="4537710"/>
          </a:xfrm>
        </p:spPr>
        <p:txBody>
          <a:bodyPr/>
          <a:lstStyle>
            <a:lvl1pPr marL="0" indent="0">
              <a:buNone/>
              <a:defRPr sz="3500"/>
            </a:lvl1pPr>
            <a:lvl2pPr marL="497293" indent="0">
              <a:buNone/>
              <a:defRPr sz="3000"/>
            </a:lvl2pPr>
            <a:lvl3pPr marL="994590" indent="0">
              <a:buNone/>
              <a:defRPr sz="2600"/>
            </a:lvl3pPr>
            <a:lvl4pPr marL="1491882" indent="0">
              <a:buNone/>
              <a:defRPr sz="2200"/>
            </a:lvl4pPr>
            <a:lvl5pPr marL="1989163" indent="0">
              <a:buNone/>
              <a:defRPr sz="2200"/>
            </a:lvl5pPr>
            <a:lvl6pPr marL="2486449" indent="0">
              <a:buNone/>
              <a:defRPr sz="2200"/>
            </a:lvl6pPr>
            <a:lvl7pPr marL="2983769" indent="0">
              <a:buNone/>
              <a:defRPr sz="2200"/>
            </a:lvl7pPr>
            <a:lvl8pPr marL="3481037" indent="0">
              <a:buNone/>
              <a:defRPr sz="2200"/>
            </a:lvl8pPr>
            <a:lvl9pPr marL="3978330" indent="0">
              <a:buNone/>
              <a:defRPr sz="2200"/>
            </a:lvl9pPr>
          </a:lstStyle>
          <a:p>
            <a:pPr lvl="0"/>
            <a:endParaRPr lang="en-US" noProof="0" smtClean="0"/>
          </a:p>
        </p:txBody>
      </p:sp>
      <p:sp>
        <p:nvSpPr>
          <p:cNvPr id="4" name="Text Placeholder 3"/>
          <p:cNvSpPr>
            <a:spLocks noGrp="1"/>
          </p:cNvSpPr>
          <p:nvPr>
            <p:ph type="body" sz="half" idx="2"/>
          </p:nvPr>
        </p:nvSpPr>
        <p:spPr>
          <a:xfrm>
            <a:off x="2094905" y="5918981"/>
            <a:ext cx="6413183" cy="887584"/>
          </a:xfrm>
        </p:spPr>
        <p:txBody>
          <a:bodyPr/>
          <a:lstStyle>
            <a:lvl1pPr marL="0" indent="0">
              <a:buNone/>
              <a:defRPr sz="1500"/>
            </a:lvl1pPr>
            <a:lvl2pPr marL="497293" indent="0">
              <a:buNone/>
              <a:defRPr sz="1300"/>
            </a:lvl2pPr>
            <a:lvl3pPr marL="994590" indent="0">
              <a:buNone/>
              <a:defRPr sz="1100"/>
            </a:lvl3pPr>
            <a:lvl4pPr marL="1491882" indent="0">
              <a:buNone/>
              <a:defRPr sz="1000"/>
            </a:lvl4pPr>
            <a:lvl5pPr marL="1989163" indent="0">
              <a:buNone/>
              <a:defRPr sz="1000"/>
            </a:lvl5pPr>
            <a:lvl6pPr marL="2486449" indent="0">
              <a:buNone/>
              <a:defRPr sz="1000"/>
            </a:lvl6pPr>
            <a:lvl7pPr marL="2983769" indent="0">
              <a:buNone/>
              <a:defRPr sz="1000"/>
            </a:lvl7pPr>
            <a:lvl8pPr marL="3481037" indent="0">
              <a:buNone/>
              <a:defRPr sz="1000"/>
            </a:lvl8pPr>
            <a:lvl9pPr marL="3978330" indent="0">
              <a:buNone/>
              <a:defRPr sz="1000"/>
            </a:lvl9pPr>
          </a:lstStyle>
          <a:p>
            <a:pPr lvl="0"/>
            <a:r>
              <a:rPr lang="en-US" smtClean="0"/>
              <a:t>Click to edit Master text styles</a:t>
            </a:r>
          </a:p>
        </p:txBody>
      </p:sp>
      <p:sp>
        <p:nvSpPr>
          <p:cNvPr id="5" name="Rectangle 4"/>
          <p:cNvSpPr>
            <a:spLocks noGrp="1" noChangeArrowheads="1"/>
          </p:cNvSpPr>
          <p:nvPr>
            <p:ph type="dt" sz="half" idx="10"/>
          </p:nvPr>
        </p:nvSpPr>
        <p:spPr/>
        <p:txBody>
          <a:bodyPr/>
          <a:lstStyle>
            <a:lvl1pPr eaLnBrk="1" hangingPunct="1">
              <a:defRPr/>
            </a:lvl1pPr>
          </a:lstStyle>
          <a:p>
            <a:pPr>
              <a:defRPr/>
            </a:pPr>
            <a:fld id="{67CF1B64-6237-421F-AE06-6DB74FFEC4C0}" type="datetime1">
              <a:rPr lang="en-US" smtClean="0"/>
              <a:t>2/16/2023</a:t>
            </a:fld>
            <a:endParaRPr lang="en-US"/>
          </a:p>
        </p:txBody>
      </p:sp>
      <p:sp>
        <p:nvSpPr>
          <p:cNvPr id="6" name="Rectangle 5"/>
          <p:cNvSpPr>
            <a:spLocks noGrp="1" noChangeArrowheads="1"/>
          </p:cNvSpPr>
          <p:nvPr>
            <p:ph type="ftr" sz="quarter" idx="11"/>
          </p:nvPr>
        </p:nvSpPr>
        <p:spPr/>
        <p:txBody>
          <a:bodyPr/>
          <a:lstStyle>
            <a:lvl1pPr algn="l" eaLnBrk="1" hangingPunct="1">
              <a:defRPr/>
            </a:lvl1pPr>
          </a:lstStyle>
          <a:p>
            <a:pPr>
              <a:defRPr/>
            </a:pPr>
            <a:r>
              <a:rPr lang="en-US" smtClean="0"/>
              <a:t>Electrotech levy consultations 2023/24</a:t>
            </a:r>
            <a:endParaRPr lang="en-US"/>
          </a:p>
        </p:txBody>
      </p:sp>
      <p:sp>
        <p:nvSpPr>
          <p:cNvPr id="7" name="Rectangle 6"/>
          <p:cNvSpPr>
            <a:spLocks noGrp="1" noChangeArrowheads="1"/>
          </p:cNvSpPr>
          <p:nvPr>
            <p:ph type="sldNum" sz="quarter" idx="12"/>
          </p:nvPr>
        </p:nvSpPr>
        <p:spPr/>
        <p:txBody>
          <a:bodyPr/>
          <a:lstStyle>
            <a:lvl1pPr eaLnBrk="1" hangingPunct="1">
              <a:defRPr/>
            </a:lvl1pPr>
          </a:lstStyle>
          <a:p>
            <a:pPr>
              <a:defRPr/>
            </a:pPr>
            <a:fld id="{630F19CA-EE2A-4E83-9084-6775AC9DC678}" type="slidenum">
              <a:rPr lang="en-US"/>
              <a:pPr>
                <a:defRPr/>
              </a:pPr>
              <a:t>‹#›</a:t>
            </a:fld>
            <a:endParaRPr lang="en-US"/>
          </a:p>
        </p:txBody>
      </p:sp>
    </p:spTree>
    <p:extLst>
      <p:ext uri="{BB962C8B-B14F-4D97-AF65-F5344CB8AC3E}">
        <p14:creationId xmlns:p14="http://schemas.microsoft.com/office/powerpoint/2010/main" val="291069240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p:txBody>
          <a:bodyPr/>
          <a:lstStyle>
            <a:lvl1pPr eaLnBrk="1" hangingPunct="1">
              <a:defRPr/>
            </a:lvl1pPr>
          </a:lstStyle>
          <a:p>
            <a:pPr>
              <a:defRPr/>
            </a:pPr>
            <a:fld id="{E1935A2F-802C-4B72-88B3-7D08A6833388}" type="datetime1">
              <a:rPr lang="en-US" smtClean="0"/>
              <a:t>2/16/2023</a:t>
            </a:fld>
            <a:endParaRPr lang="en-US"/>
          </a:p>
        </p:txBody>
      </p:sp>
      <p:sp>
        <p:nvSpPr>
          <p:cNvPr id="5" name="Rectangle 5"/>
          <p:cNvSpPr>
            <a:spLocks noGrp="1" noChangeArrowheads="1"/>
          </p:cNvSpPr>
          <p:nvPr>
            <p:ph type="ftr" sz="quarter" idx="11"/>
          </p:nvPr>
        </p:nvSpPr>
        <p:spPr/>
        <p:txBody>
          <a:bodyPr/>
          <a:lstStyle>
            <a:lvl1pPr algn="l" eaLnBrk="1" hangingPunct="1">
              <a:defRPr/>
            </a:lvl1pPr>
          </a:lstStyle>
          <a:p>
            <a:pPr>
              <a:defRPr/>
            </a:pPr>
            <a:r>
              <a:rPr lang="en-US" smtClean="0"/>
              <a:t>Electrotech levy consultations 2023/24</a:t>
            </a:r>
            <a:endParaRPr lang="en-US"/>
          </a:p>
        </p:txBody>
      </p:sp>
      <p:sp>
        <p:nvSpPr>
          <p:cNvPr id="6" name="Rectangle 6"/>
          <p:cNvSpPr>
            <a:spLocks noGrp="1" noChangeArrowheads="1"/>
          </p:cNvSpPr>
          <p:nvPr>
            <p:ph type="sldNum" sz="quarter" idx="12"/>
          </p:nvPr>
        </p:nvSpPr>
        <p:spPr/>
        <p:txBody>
          <a:bodyPr/>
          <a:lstStyle>
            <a:lvl1pPr eaLnBrk="1" hangingPunct="1">
              <a:defRPr/>
            </a:lvl1pPr>
          </a:lstStyle>
          <a:p>
            <a:pPr>
              <a:defRPr/>
            </a:pPr>
            <a:fld id="{0A7912E7-2EF4-4699-A73E-B198DCAD4ECB}" type="slidenum">
              <a:rPr lang="en-US"/>
              <a:pPr>
                <a:defRPr/>
              </a:pPr>
              <a:t>‹#›</a:t>
            </a:fld>
            <a:endParaRPr lang="en-US"/>
          </a:p>
        </p:txBody>
      </p:sp>
    </p:spTree>
    <p:extLst>
      <p:ext uri="{BB962C8B-B14F-4D97-AF65-F5344CB8AC3E}">
        <p14:creationId xmlns:p14="http://schemas.microsoft.com/office/powerpoint/2010/main" val="148271063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615657" y="252097"/>
            <a:ext cx="2271336" cy="5882217"/>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01648" y="252097"/>
            <a:ext cx="6649566" cy="5882217"/>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p:txBody>
          <a:bodyPr/>
          <a:lstStyle>
            <a:lvl1pPr eaLnBrk="1" hangingPunct="1">
              <a:defRPr/>
            </a:lvl1pPr>
          </a:lstStyle>
          <a:p>
            <a:pPr>
              <a:defRPr/>
            </a:pPr>
            <a:fld id="{B01DD712-5EBD-4443-8C62-75C64E6941A3}" type="datetime1">
              <a:rPr lang="en-US" smtClean="0"/>
              <a:t>2/16/2023</a:t>
            </a:fld>
            <a:endParaRPr lang="en-US"/>
          </a:p>
        </p:txBody>
      </p:sp>
      <p:sp>
        <p:nvSpPr>
          <p:cNvPr id="5" name="Rectangle 5"/>
          <p:cNvSpPr>
            <a:spLocks noGrp="1" noChangeArrowheads="1"/>
          </p:cNvSpPr>
          <p:nvPr>
            <p:ph type="ftr" sz="quarter" idx="11"/>
          </p:nvPr>
        </p:nvSpPr>
        <p:spPr/>
        <p:txBody>
          <a:bodyPr/>
          <a:lstStyle>
            <a:lvl1pPr algn="l" eaLnBrk="1" hangingPunct="1">
              <a:defRPr/>
            </a:lvl1pPr>
          </a:lstStyle>
          <a:p>
            <a:pPr>
              <a:defRPr/>
            </a:pPr>
            <a:r>
              <a:rPr lang="en-US" smtClean="0"/>
              <a:t>Electrotech levy consultations 2023/24</a:t>
            </a:r>
            <a:endParaRPr lang="en-US"/>
          </a:p>
        </p:txBody>
      </p:sp>
      <p:sp>
        <p:nvSpPr>
          <p:cNvPr id="6" name="Rectangle 6"/>
          <p:cNvSpPr>
            <a:spLocks noGrp="1" noChangeArrowheads="1"/>
          </p:cNvSpPr>
          <p:nvPr>
            <p:ph type="sldNum" sz="quarter" idx="12"/>
          </p:nvPr>
        </p:nvSpPr>
        <p:spPr/>
        <p:txBody>
          <a:bodyPr/>
          <a:lstStyle>
            <a:lvl1pPr eaLnBrk="1" hangingPunct="1">
              <a:defRPr/>
            </a:lvl1pPr>
          </a:lstStyle>
          <a:p>
            <a:pPr>
              <a:defRPr/>
            </a:pPr>
            <a:fld id="{AC95BE05-A938-468A-9373-9A5387CC332C}" type="slidenum">
              <a:rPr lang="en-US"/>
              <a:pPr>
                <a:defRPr/>
              </a:pPr>
              <a:t>‹#›</a:t>
            </a:fld>
            <a:endParaRPr lang="en-US"/>
          </a:p>
        </p:txBody>
      </p:sp>
    </p:spTree>
    <p:extLst>
      <p:ext uri="{BB962C8B-B14F-4D97-AF65-F5344CB8AC3E}">
        <p14:creationId xmlns:p14="http://schemas.microsoft.com/office/powerpoint/2010/main" val="62188468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801648" y="2349386"/>
            <a:ext cx="9085342" cy="1621111"/>
          </a:xfrm>
        </p:spPr>
        <p:txBody>
          <a:bodyPr/>
          <a:lstStyle/>
          <a:p>
            <a:r>
              <a:rPr lang="en-GB" smtClean="0"/>
              <a:t>Click to edit Master title style</a:t>
            </a:r>
            <a:endParaRPr lang="en-US"/>
          </a:p>
        </p:txBody>
      </p:sp>
      <p:sp>
        <p:nvSpPr>
          <p:cNvPr id="3" name="Subtitle 2"/>
          <p:cNvSpPr>
            <a:spLocks noGrp="1"/>
          </p:cNvSpPr>
          <p:nvPr>
            <p:ph type="subTitle" idx="1"/>
          </p:nvPr>
        </p:nvSpPr>
        <p:spPr>
          <a:xfrm>
            <a:off x="1603296" y="4285615"/>
            <a:ext cx="7482047" cy="1932728"/>
          </a:xfrm>
        </p:spPr>
        <p:txBody>
          <a:bodyPr/>
          <a:lstStyle>
            <a:lvl1pPr marL="0" indent="0" algn="ctr">
              <a:buNone/>
              <a:defRPr>
                <a:solidFill>
                  <a:schemeClr val="tx1">
                    <a:tint val="75000"/>
                  </a:schemeClr>
                </a:solidFill>
              </a:defRPr>
            </a:lvl1pPr>
            <a:lvl2pPr marL="521437" indent="0" algn="ctr">
              <a:buNone/>
              <a:defRPr>
                <a:solidFill>
                  <a:schemeClr val="tx1">
                    <a:tint val="75000"/>
                  </a:schemeClr>
                </a:solidFill>
              </a:defRPr>
            </a:lvl2pPr>
            <a:lvl3pPr marL="1042873" indent="0" algn="ctr">
              <a:buNone/>
              <a:defRPr>
                <a:solidFill>
                  <a:schemeClr val="tx1">
                    <a:tint val="75000"/>
                  </a:schemeClr>
                </a:solidFill>
              </a:defRPr>
            </a:lvl3pPr>
            <a:lvl4pPr marL="1564310" indent="0" algn="ctr">
              <a:buNone/>
              <a:defRPr>
                <a:solidFill>
                  <a:schemeClr val="tx1">
                    <a:tint val="75000"/>
                  </a:schemeClr>
                </a:solidFill>
              </a:defRPr>
            </a:lvl4pPr>
            <a:lvl5pPr marL="2085746" indent="0" algn="ctr">
              <a:buNone/>
              <a:defRPr>
                <a:solidFill>
                  <a:schemeClr val="tx1">
                    <a:tint val="75000"/>
                  </a:schemeClr>
                </a:solidFill>
              </a:defRPr>
            </a:lvl5pPr>
            <a:lvl6pPr marL="2607183" indent="0" algn="ctr">
              <a:buNone/>
              <a:defRPr>
                <a:solidFill>
                  <a:schemeClr val="tx1">
                    <a:tint val="75000"/>
                  </a:schemeClr>
                </a:solidFill>
              </a:defRPr>
            </a:lvl6pPr>
            <a:lvl7pPr marL="3128620" indent="0" algn="ctr">
              <a:buNone/>
              <a:defRPr>
                <a:solidFill>
                  <a:schemeClr val="tx1">
                    <a:tint val="75000"/>
                  </a:schemeClr>
                </a:solidFill>
              </a:defRPr>
            </a:lvl7pPr>
            <a:lvl8pPr marL="3650056" indent="0" algn="ctr">
              <a:buNone/>
              <a:defRPr>
                <a:solidFill>
                  <a:schemeClr val="tx1">
                    <a:tint val="75000"/>
                  </a:schemeClr>
                </a:solidFill>
              </a:defRPr>
            </a:lvl8pPr>
            <a:lvl9pPr marL="4171493" indent="0" algn="ctr">
              <a:buNone/>
              <a:defRPr>
                <a:solidFill>
                  <a:schemeClr val="tx1">
                    <a:tint val="75000"/>
                  </a:schemeClr>
                </a:solidFill>
              </a:defRPr>
            </a:lvl9pPr>
          </a:lstStyle>
          <a:p>
            <a:r>
              <a:rPr lang="en-GB"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fld id="{7D2D436A-D949-4440-B9A1-E532DD0EA868}" type="datetime1">
              <a:rPr lang="en-US" smtClean="0"/>
              <a:t>2/16/2023</a:t>
            </a:fld>
            <a:endParaRPr lang="en-US"/>
          </a:p>
        </p:txBody>
      </p:sp>
      <p:sp>
        <p:nvSpPr>
          <p:cNvPr id="5" name="Footer Placeholder 4"/>
          <p:cNvSpPr>
            <a:spLocks noGrp="1"/>
          </p:cNvSpPr>
          <p:nvPr>
            <p:ph type="ftr" sz="quarter" idx="11"/>
          </p:nvPr>
        </p:nvSpPr>
        <p:spPr/>
        <p:txBody>
          <a:bodyPr/>
          <a:lstStyle>
            <a:lvl1pPr>
              <a:defRPr/>
            </a:lvl1pPr>
          </a:lstStyle>
          <a:p>
            <a:pPr>
              <a:defRPr/>
            </a:pPr>
            <a:r>
              <a:rPr lang="en-US" smtClean="0"/>
              <a:t>Electrotech levy consultations 2023/24</a:t>
            </a:r>
            <a:endParaRPr lang="en-US"/>
          </a:p>
        </p:txBody>
      </p:sp>
      <p:sp>
        <p:nvSpPr>
          <p:cNvPr id="6" name="Slide Number Placeholder 5"/>
          <p:cNvSpPr>
            <a:spLocks noGrp="1"/>
          </p:cNvSpPr>
          <p:nvPr>
            <p:ph type="sldNum" sz="quarter" idx="12"/>
          </p:nvPr>
        </p:nvSpPr>
        <p:spPr/>
        <p:txBody>
          <a:bodyPr/>
          <a:lstStyle>
            <a:lvl1pPr>
              <a:defRPr/>
            </a:lvl1pPr>
          </a:lstStyle>
          <a:p>
            <a:pPr>
              <a:defRPr/>
            </a:pPr>
            <a:fld id="{46858149-71B0-436F-B031-BEB97ECC90E6}" type="slidenum">
              <a:rPr lang="en-US"/>
              <a:pPr>
                <a:defRPr/>
              </a:pPr>
              <a:t>‹#›</a:t>
            </a:fld>
            <a:endParaRPr lang="en-US"/>
          </a:p>
        </p:txBody>
      </p:sp>
    </p:spTree>
    <p:extLst>
      <p:ext uri="{BB962C8B-B14F-4D97-AF65-F5344CB8AC3E}">
        <p14:creationId xmlns:p14="http://schemas.microsoft.com/office/powerpoint/2010/main" val="258738755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Content Placeholder 2"/>
          <p:cNvSpPr>
            <a:spLocks noGrp="1"/>
          </p:cNvSpPr>
          <p:nvPr>
            <p:ph idx="1"/>
          </p:nvPr>
        </p:nvSpPr>
        <p:spPr/>
        <p:txBody>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6224B507-F9AD-4A80-9D55-32958638F884}" type="datetime1">
              <a:rPr lang="en-US" smtClean="0"/>
              <a:t>2/16/2023</a:t>
            </a:fld>
            <a:endParaRPr lang="en-US"/>
          </a:p>
        </p:txBody>
      </p:sp>
      <p:sp>
        <p:nvSpPr>
          <p:cNvPr id="5" name="Footer Placeholder 4"/>
          <p:cNvSpPr>
            <a:spLocks noGrp="1"/>
          </p:cNvSpPr>
          <p:nvPr>
            <p:ph type="ftr" sz="quarter" idx="11"/>
          </p:nvPr>
        </p:nvSpPr>
        <p:spPr/>
        <p:txBody>
          <a:bodyPr/>
          <a:lstStyle>
            <a:lvl1pPr>
              <a:defRPr/>
            </a:lvl1pPr>
          </a:lstStyle>
          <a:p>
            <a:pPr>
              <a:defRPr/>
            </a:pPr>
            <a:r>
              <a:rPr lang="en-US" smtClean="0"/>
              <a:t>Electrotech levy consultations 2023/24</a:t>
            </a:r>
            <a:endParaRPr lang="en-US"/>
          </a:p>
        </p:txBody>
      </p:sp>
      <p:sp>
        <p:nvSpPr>
          <p:cNvPr id="6" name="Slide Number Placeholder 5"/>
          <p:cNvSpPr>
            <a:spLocks noGrp="1"/>
          </p:cNvSpPr>
          <p:nvPr>
            <p:ph type="sldNum" sz="quarter" idx="12"/>
          </p:nvPr>
        </p:nvSpPr>
        <p:spPr/>
        <p:txBody>
          <a:bodyPr/>
          <a:lstStyle>
            <a:lvl1pPr>
              <a:defRPr/>
            </a:lvl1pPr>
          </a:lstStyle>
          <a:p>
            <a:pPr>
              <a:defRPr/>
            </a:pPr>
            <a:fld id="{7C6EDD71-FCBE-41F2-8068-DA29F7238A29}" type="slidenum">
              <a:rPr lang="en-US"/>
              <a:pPr>
                <a:defRPr/>
              </a:pPr>
              <a:t>‹#›</a:t>
            </a:fld>
            <a:endParaRPr lang="en-US"/>
          </a:p>
        </p:txBody>
      </p:sp>
    </p:spTree>
    <p:extLst>
      <p:ext uri="{BB962C8B-B14F-4D97-AF65-F5344CB8AC3E}">
        <p14:creationId xmlns:p14="http://schemas.microsoft.com/office/powerpoint/2010/main" val="3449465519"/>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44329" y="4859832"/>
            <a:ext cx="9085342" cy="1502066"/>
          </a:xfrm>
        </p:spPr>
        <p:txBody>
          <a:bodyPr anchor="t"/>
          <a:lstStyle>
            <a:lvl1pPr algn="l">
              <a:defRPr sz="4600" b="1" cap="all"/>
            </a:lvl1pPr>
          </a:lstStyle>
          <a:p>
            <a:r>
              <a:rPr lang="en-GB" smtClean="0"/>
              <a:t>Click to edit Master title style</a:t>
            </a:r>
            <a:endParaRPr lang="en-US"/>
          </a:p>
        </p:txBody>
      </p:sp>
      <p:sp>
        <p:nvSpPr>
          <p:cNvPr id="3" name="Text Placeholder 2"/>
          <p:cNvSpPr>
            <a:spLocks noGrp="1"/>
          </p:cNvSpPr>
          <p:nvPr>
            <p:ph type="body" idx="1"/>
          </p:nvPr>
        </p:nvSpPr>
        <p:spPr>
          <a:xfrm>
            <a:off x="844329" y="3205459"/>
            <a:ext cx="9085342" cy="1654373"/>
          </a:xfrm>
        </p:spPr>
        <p:txBody>
          <a:bodyPr anchor="b"/>
          <a:lstStyle>
            <a:lvl1pPr marL="0" indent="0">
              <a:buNone/>
              <a:defRPr sz="2300">
                <a:solidFill>
                  <a:schemeClr val="tx1">
                    <a:tint val="75000"/>
                  </a:schemeClr>
                </a:solidFill>
              </a:defRPr>
            </a:lvl1pPr>
            <a:lvl2pPr marL="521437" indent="0">
              <a:buNone/>
              <a:defRPr sz="2100">
                <a:solidFill>
                  <a:schemeClr val="tx1">
                    <a:tint val="75000"/>
                  </a:schemeClr>
                </a:solidFill>
              </a:defRPr>
            </a:lvl2pPr>
            <a:lvl3pPr marL="1042873" indent="0">
              <a:buNone/>
              <a:defRPr sz="1800">
                <a:solidFill>
                  <a:schemeClr val="tx1">
                    <a:tint val="75000"/>
                  </a:schemeClr>
                </a:solidFill>
              </a:defRPr>
            </a:lvl3pPr>
            <a:lvl4pPr marL="1564310" indent="0">
              <a:buNone/>
              <a:defRPr sz="1600">
                <a:solidFill>
                  <a:schemeClr val="tx1">
                    <a:tint val="75000"/>
                  </a:schemeClr>
                </a:solidFill>
              </a:defRPr>
            </a:lvl4pPr>
            <a:lvl5pPr marL="2085746" indent="0">
              <a:buNone/>
              <a:defRPr sz="1600">
                <a:solidFill>
                  <a:schemeClr val="tx1">
                    <a:tint val="75000"/>
                  </a:schemeClr>
                </a:solidFill>
              </a:defRPr>
            </a:lvl5pPr>
            <a:lvl6pPr marL="2607183" indent="0">
              <a:buNone/>
              <a:defRPr sz="1600">
                <a:solidFill>
                  <a:schemeClr val="tx1">
                    <a:tint val="75000"/>
                  </a:schemeClr>
                </a:solidFill>
              </a:defRPr>
            </a:lvl6pPr>
            <a:lvl7pPr marL="3128620" indent="0">
              <a:buNone/>
              <a:defRPr sz="1600">
                <a:solidFill>
                  <a:schemeClr val="tx1">
                    <a:tint val="75000"/>
                  </a:schemeClr>
                </a:solidFill>
              </a:defRPr>
            </a:lvl7pPr>
            <a:lvl8pPr marL="3650056" indent="0">
              <a:buNone/>
              <a:defRPr sz="1600">
                <a:solidFill>
                  <a:schemeClr val="tx1">
                    <a:tint val="75000"/>
                  </a:schemeClr>
                </a:solidFill>
              </a:defRPr>
            </a:lvl8pPr>
            <a:lvl9pPr marL="4171493" indent="0">
              <a:buNone/>
              <a:defRPr sz="1600">
                <a:solidFill>
                  <a:schemeClr val="tx1">
                    <a:tint val="75000"/>
                  </a:schemeClr>
                </a:solidFill>
              </a:defRPr>
            </a:lvl9pPr>
          </a:lstStyle>
          <a:p>
            <a:pPr lvl="0"/>
            <a:r>
              <a:rPr lang="en-GB"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56908383-23F6-4EAA-9DB3-9EE8D7DF916C}" type="datetime1">
              <a:rPr lang="en-US" smtClean="0"/>
              <a:t>2/16/2023</a:t>
            </a:fld>
            <a:endParaRPr lang="en-US"/>
          </a:p>
        </p:txBody>
      </p:sp>
      <p:sp>
        <p:nvSpPr>
          <p:cNvPr id="5" name="Footer Placeholder 4"/>
          <p:cNvSpPr>
            <a:spLocks noGrp="1"/>
          </p:cNvSpPr>
          <p:nvPr>
            <p:ph type="ftr" sz="quarter" idx="11"/>
          </p:nvPr>
        </p:nvSpPr>
        <p:spPr/>
        <p:txBody>
          <a:bodyPr/>
          <a:lstStyle>
            <a:lvl1pPr>
              <a:defRPr/>
            </a:lvl1pPr>
          </a:lstStyle>
          <a:p>
            <a:pPr>
              <a:defRPr/>
            </a:pPr>
            <a:r>
              <a:rPr lang="en-US" smtClean="0"/>
              <a:t>Electrotech levy consultations 2023/24</a:t>
            </a:r>
            <a:endParaRPr lang="en-US"/>
          </a:p>
        </p:txBody>
      </p:sp>
      <p:sp>
        <p:nvSpPr>
          <p:cNvPr id="6" name="Slide Number Placeholder 5"/>
          <p:cNvSpPr>
            <a:spLocks noGrp="1"/>
          </p:cNvSpPr>
          <p:nvPr>
            <p:ph type="sldNum" sz="quarter" idx="12"/>
          </p:nvPr>
        </p:nvSpPr>
        <p:spPr/>
        <p:txBody>
          <a:bodyPr/>
          <a:lstStyle>
            <a:lvl1pPr>
              <a:defRPr/>
            </a:lvl1pPr>
          </a:lstStyle>
          <a:p>
            <a:pPr>
              <a:defRPr/>
            </a:pPr>
            <a:fld id="{170FFA2D-69AD-4AD4-A08F-86D7882D8F5F}" type="slidenum">
              <a:rPr lang="en-US"/>
              <a:pPr>
                <a:defRPr/>
              </a:pPr>
              <a:t>‹#›</a:t>
            </a:fld>
            <a:endParaRPr lang="en-US"/>
          </a:p>
        </p:txBody>
      </p:sp>
    </p:spTree>
    <p:extLst>
      <p:ext uri="{BB962C8B-B14F-4D97-AF65-F5344CB8AC3E}">
        <p14:creationId xmlns:p14="http://schemas.microsoft.com/office/powerpoint/2010/main" val="3055802693"/>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Content Placeholder 2"/>
          <p:cNvSpPr>
            <a:spLocks noGrp="1"/>
          </p:cNvSpPr>
          <p:nvPr>
            <p:ph sz="half" idx="1"/>
          </p:nvPr>
        </p:nvSpPr>
        <p:spPr>
          <a:xfrm>
            <a:off x="625361" y="1946734"/>
            <a:ext cx="5531741" cy="5504074"/>
          </a:xfrm>
        </p:spPr>
        <p:txBody>
          <a:bodyPr/>
          <a:lstStyle>
            <a:lvl1pPr>
              <a:defRPr sz="3200"/>
            </a:lvl1pPr>
            <a:lvl2pPr>
              <a:defRPr sz="2700"/>
            </a:lvl2pPr>
            <a:lvl3pPr>
              <a:defRPr sz="2300"/>
            </a:lvl3pPr>
            <a:lvl4pPr>
              <a:defRPr sz="2100"/>
            </a:lvl4pPr>
            <a:lvl5pPr>
              <a:defRPr sz="2100"/>
            </a:lvl5pPr>
            <a:lvl6pPr>
              <a:defRPr sz="2100"/>
            </a:lvl6pPr>
            <a:lvl7pPr>
              <a:defRPr sz="2100"/>
            </a:lvl7pPr>
            <a:lvl8pPr>
              <a:defRPr sz="2100"/>
            </a:lvl8pPr>
            <a:lvl9pPr>
              <a:defRPr sz="21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Content Placeholder 3"/>
          <p:cNvSpPr>
            <a:spLocks noGrp="1"/>
          </p:cNvSpPr>
          <p:nvPr>
            <p:ph sz="half" idx="2"/>
          </p:nvPr>
        </p:nvSpPr>
        <p:spPr>
          <a:xfrm>
            <a:off x="6335245" y="1946734"/>
            <a:ext cx="5533597" cy="5504074"/>
          </a:xfrm>
        </p:spPr>
        <p:txBody>
          <a:bodyPr/>
          <a:lstStyle>
            <a:lvl1pPr>
              <a:defRPr sz="3200"/>
            </a:lvl1pPr>
            <a:lvl2pPr>
              <a:defRPr sz="2700"/>
            </a:lvl2pPr>
            <a:lvl3pPr>
              <a:defRPr sz="2300"/>
            </a:lvl3pPr>
            <a:lvl4pPr>
              <a:defRPr sz="2100"/>
            </a:lvl4pPr>
            <a:lvl5pPr>
              <a:defRPr sz="2100"/>
            </a:lvl5pPr>
            <a:lvl6pPr>
              <a:defRPr sz="2100"/>
            </a:lvl6pPr>
            <a:lvl7pPr>
              <a:defRPr sz="2100"/>
            </a:lvl7pPr>
            <a:lvl8pPr>
              <a:defRPr sz="2100"/>
            </a:lvl8pPr>
            <a:lvl9pPr>
              <a:defRPr sz="21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D810C4A0-E95E-47DA-A0EA-5ACAC8D3D065}" type="datetime1">
              <a:rPr lang="en-US" smtClean="0"/>
              <a:t>2/16/2023</a:t>
            </a:fld>
            <a:endParaRPr lang="en-US"/>
          </a:p>
        </p:txBody>
      </p:sp>
      <p:sp>
        <p:nvSpPr>
          <p:cNvPr id="6" name="Footer Placeholder 4"/>
          <p:cNvSpPr>
            <a:spLocks noGrp="1"/>
          </p:cNvSpPr>
          <p:nvPr>
            <p:ph type="ftr" sz="quarter" idx="11"/>
          </p:nvPr>
        </p:nvSpPr>
        <p:spPr/>
        <p:txBody>
          <a:bodyPr/>
          <a:lstStyle>
            <a:lvl1pPr>
              <a:defRPr/>
            </a:lvl1pPr>
          </a:lstStyle>
          <a:p>
            <a:pPr>
              <a:defRPr/>
            </a:pPr>
            <a:r>
              <a:rPr lang="en-US" smtClean="0"/>
              <a:t>Electrotech levy consultations 2023/24</a:t>
            </a:r>
            <a:endParaRPr lang="en-US"/>
          </a:p>
        </p:txBody>
      </p:sp>
      <p:sp>
        <p:nvSpPr>
          <p:cNvPr id="7" name="Slide Number Placeholder 5"/>
          <p:cNvSpPr>
            <a:spLocks noGrp="1"/>
          </p:cNvSpPr>
          <p:nvPr>
            <p:ph type="sldNum" sz="quarter" idx="12"/>
          </p:nvPr>
        </p:nvSpPr>
        <p:spPr/>
        <p:txBody>
          <a:bodyPr/>
          <a:lstStyle>
            <a:lvl1pPr>
              <a:defRPr/>
            </a:lvl1pPr>
          </a:lstStyle>
          <a:p>
            <a:pPr>
              <a:defRPr/>
            </a:pPr>
            <a:fld id="{4E7E9642-A838-47B7-A10F-0F2B1F57CBED}" type="slidenum">
              <a:rPr lang="en-US"/>
              <a:pPr>
                <a:defRPr/>
              </a:pPr>
              <a:t>‹#›</a:t>
            </a:fld>
            <a:endParaRPr lang="en-US"/>
          </a:p>
        </p:txBody>
      </p:sp>
    </p:spTree>
    <p:extLst>
      <p:ext uri="{BB962C8B-B14F-4D97-AF65-F5344CB8AC3E}">
        <p14:creationId xmlns:p14="http://schemas.microsoft.com/office/powerpoint/2010/main" val="4009301024"/>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34432" y="302865"/>
            <a:ext cx="9619774" cy="1260475"/>
          </a:xfrm>
        </p:spPr>
        <p:txBody>
          <a:bodyPr/>
          <a:lstStyle>
            <a:lvl1pPr>
              <a:defRPr/>
            </a:lvl1pPr>
          </a:lstStyle>
          <a:p>
            <a:r>
              <a:rPr lang="en-GB" smtClean="0"/>
              <a:t>Click to edit Master title style</a:t>
            </a:r>
            <a:endParaRPr lang="en-US"/>
          </a:p>
        </p:txBody>
      </p:sp>
      <p:sp>
        <p:nvSpPr>
          <p:cNvPr id="3" name="Text Placeholder 2"/>
          <p:cNvSpPr>
            <a:spLocks noGrp="1"/>
          </p:cNvSpPr>
          <p:nvPr>
            <p:ph type="body" idx="1"/>
          </p:nvPr>
        </p:nvSpPr>
        <p:spPr>
          <a:xfrm>
            <a:off x="534432" y="1692889"/>
            <a:ext cx="4722671" cy="705515"/>
          </a:xfrm>
        </p:spPr>
        <p:txBody>
          <a:bodyPr anchor="b"/>
          <a:lstStyle>
            <a:lvl1pPr marL="0" indent="0">
              <a:buNone/>
              <a:defRPr sz="2700" b="1"/>
            </a:lvl1pPr>
            <a:lvl2pPr marL="521437" indent="0">
              <a:buNone/>
              <a:defRPr sz="2300" b="1"/>
            </a:lvl2pPr>
            <a:lvl3pPr marL="1042873" indent="0">
              <a:buNone/>
              <a:defRPr sz="2100" b="1"/>
            </a:lvl3pPr>
            <a:lvl4pPr marL="1564310" indent="0">
              <a:buNone/>
              <a:defRPr sz="1800" b="1"/>
            </a:lvl4pPr>
            <a:lvl5pPr marL="2085746" indent="0">
              <a:buNone/>
              <a:defRPr sz="1800" b="1"/>
            </a:lvl5pPr>
            <a:lvl6pPr marL="2607183" indent="0">
              <a:buNone/>
              <a:defRPr sz="1800" b="1"/>
            </a:lvl6pPr>
            <a:lvl7pPr marL="3128620" indent="0">
              <a:buNone/>
              <a:defRPr sz="1800" b="1"/>
            </a:lvl7pPr>
            <a:lvl8pPr marL="3650056" indent="0">
              <a:buNone/>
              <a:defRPr sz="1800" b="1"/>
            </a:lvl8pPr>
            <a:lvl9pPr marL="4171493" indent="0">
              <a:buNone/>
              <a:defRPr sz="1800" b="1"/>
            </a:lvl9pPr>
          </a:lstStyle>
          <a:p>
            <a:pPr lvl="0"/>
            <a:r>
              <a:rPr lang="en-GB" smtClean="0"/>
              <a:t>Click to edit Master text styles</a:t>
            </a:r>
          </a:p>
        </p:txBody>
      </p:sp>
      <p:sp>
        <p:nvSpPr>
          <p:cNvPr id="4" name="Content Placeholder 3"/>
          <p:cNvSpPr>
            <a:spLocks noGrp="1"/>
          </p:cNvSpPr>
          <p:nvPr>
            <p:ph sz="half" idx="2"/>
          </p:nvPr>
        </p:nvSpPr>
        <p:spPr>
          <a:xfrm>
            <a:off x="534432" y="2398404"/>
            <a:ext cx="4722671" cy="4357393"/>
          </a:xfrm>
        </p:spPr>
        <p:txBody>
          <a:bodyPr/>
          <a:lstStyle>
            <a:lvl1pPr>
              <a:defRPr sz="2700"/>
            </a:lvl1pPr>
            <a:lvl2pPr>
              <a:defRPr sz="2300"/>
            </a:lvl2pPr>
            <a:lvl3pPr>
              <a:defRPr sz="2100"/>
            </a:lvl3pPr>
            <a:lvl4pPr>
              <a:defRPr sz="1800"/>
            </a:lvl4pPr>
            <a:lvl5pPr>
              <a:defRPr sz="1800"/>
            </a:lvl5pPr>
            <a:lvl6pPr>
              <a:defRPr sz="1800"/>
            </a:lvl6pPr>
            <a:lvl7pPr>
              <a:defRPr sz="1800"/>
            </a:lvl7pPr>
            <a:lvl8pPr>
              <a:defRPr sz="1800"/>
            </a:lvl8pPr>
            <a:lvl9pPr>
              <a:defRPr sz="18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5" name="Text Placeholder 4"/>
          <p:cNvSpPr>
            <a:spLocks noGrp="1"/>
          </p:cNvSpPr>
          <p:nvPr>
            <p:ph type="body" sz="quarter" idx="3"/>
          </p:nvPr>
        </p:nvSpPr>
        <p:spPr>
          <a:xfrm>
            <a:off x="5429680" y="1692889"/>
            <a:ext cx="4724526" cy="705515"/>
          </a:xfrm>
        </p:spPr>
        <p:txBody>
          <a:bodyPr anchor="b"/>
          <a:lstStyle>
            <a:lvl1pPr marL="0" indent="0">
              <a:buNone/>
              <a:defRPr sz="2700" b="1"/>
            </a:lvl1pPr>
            <a:lvl2pPr marL="521437" indent="0">
              <a:buNone/>
              <a:defRPr sz="2300" b="1"/>
            </a:lvl2pPr>
            <a:lvl3pPr marL="1042873" indent="0">
              <a:buNone/>
              <a:defRPr sz="2100" b="1"/>
            </a:lvl3pPr>
            <a:lvl4pPr marL="1564310" indent="0">
              <a:buNone/>
              <a:defRPr sz="1800" b="1"/>
            </a:lvl4pPr>
            <a:lvl5pPr marL="2085746" indent="0">
              <a:buNone/>
              <a:defRPr sz="1800" b="1"/>
            </a:lvl5pPr>
            <a:lvl6pPr marL="2607183" indent="0">
              <a:buNone/>
              <a:defRPr sz="1800" b="1"/>
            </a:lvl6pPr>
            <a:lvl7pPr marL="3128620" indent="0">
              <a:buNone/>
              <a:defRPr sz="1800" b="1"/>
            </a:lvl7pPr>
            <a:lvl8pPr marL="3650056" indent="0">
              <a:buNone/>
              <a:defRPr sz="1800" b="1"/>
            </a:lvl8pPr>
            <a:lvl9pPr marL="4171493" indent="0">
              <a:buNone/>
              <a:defRPr sz="1800" b="1"/>
            </a:lvl9pPr>
          </a:lstStyle>
          <a:p>
            <a:pPr lvl="0"/>
            <a:r>
              <a:rPr lang="en-GB" smtClean="0"/>
              <a:t>Click to edit Master text styles</a:t>
            </a:r>
          </a:p>
        </p:txBody>
      </p:sp>
      <p:sp>
        <p:nvSpPr>
          <p:cNvPr id="6" name="Content Placeholder 5"/>
          <p:cNvSpPr>
            <a:spLocks noGrp="1"/>
          </p:cNvSpPr>
          <p:nvPr>
            <p:ph sz="quarter" idx="4"/>
          </p:nvPr>
        </p:nvSpPr>
        <p:spPr>
          <a:xfrm>
            <a:off x="5429680" y="2398404"/>
            <a:ext cx="4724526" cy="4357393"/>
          </a:xfrm>
        </p:spPr>
        <p:txBody>
          <a:bodyPr/>
          <a:lstStyle>
            <a:lvl1pPr>
              <a:defRPr sz="2700"/>
            </a:lvl1pPr>
            <a:lvl2pPr>
              <a:defRPr sz="2300"/>
            </a:lvl2pPr>
            <a:lvl3pPr>
              <a:defRPr sz="2100"/>
            </a:lvl3pPr>
            <a:lvl4pPr>
              <a:defRPr sz="1800"/>
            </a:lvl4pPr>
            <a:lvl5pPr>
              <a:defRPr sz="1800"/>
            </a:lvl5pPr>
            <a:lvl6pPr>
              <a:defRPr sz="1800"/>
            </a:lvl6pPr>
            <a:lvl7pPr>
              <a:defRPr sz="1800"/>
            </a:lvl7pPr>
            <a:lvl8pPr>
              <a:defRPr sz="1800"/>
            </a:lvl8pPr>
            <a:lvl9pPr>
              <a:defRPr sz="18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6CE2EEE4-D825-486F-8ACD-9020C6270EBB}" type="datetime1">
              <a:rPr lang="en-US" smtClean="0"/>
              <a:t>2/16/2023</a:t>
            </a:fld>
            <a:endParaRPr lang="en-US"/>
          </a:p>
        </p:txBody>
      </p:sp>
      <p:sp>
        <p:nvSpPr>
          <p:cNvPr id="8" name="Footer Placeholder 4"/>
          <p:cNvSpPr>
            <a:spLocks noGrp="1"/>
          </p:cNvSpPr>
          <p:nvPr>
            <p:ph type="ftr" sz="quarter" idx="11"/>
          </p:nvPr>
        </p:nvSpPr>
        <p:spPr/>
        <p:txBody>
          <a:bodyPr/>
          <a:lstStyle>
            <a:lvl1pPr>
              <a:defRPr/>
            </a:lvl1pPr>
          </a:lstStyle>
          <a:p>
            <a:pPr>
              <a:defRPr/>
            </a:pPr>
            <a:r>
              <a:rPr lang="en-US" smtClean="0"/>
              <a:t>Electrotech levy consultations 2023/24</a:t>
            </a:r>
            <a:endParaRPr lang="en-US"/>
          </a:p>
        </p:txBody>
      </p:sp>
      <p:sp>
        <p:nvSpPr>
          <p:cNvPr id="9" name="Slide Number Placeholder 5"/>
          <p:cNvSpPr>
            <a:spLocks noGrp="1"/>
          </p:cNvSpPr>
          <p:nvPr>
            <p:ph type="sldNum" sz="quarter" idx="12"/>
          </p:nvPr>
        </p:nvSpPr>
        <p:spPr/>
        <p:txBody>
          <a:bodyPr/>
          <a:lstStyle>
            <a:lvl1pPr>
              <a:defRPr/>
            </a:lvl1pPr>
          </a:lstStyle>
          <a:p>
            <a:pPr>
              <a:defRPr/>
            </a:pPr>
            <a:fld id="{4134E5A5-268F-495C-B4EF-11EE4D1F7E0D}" type="slidenum">
              <a:rPr lang="en-US"/>
              <a:pPr>
                <a:defRPr/>
              </a:pPr>
              <a:t>‹#›</a:t>
            </a:fld>
            <a:endParaRPr lang="en-US"/>
          </a:p>
        </p:txBody>
      </p:sp>
    </p:spTree>
    <p:extLst>
      <p:ext uri="{BB962C8B-B14F-4D97-AF65-F5344CB8AC3E}">
        <p14:creationId xmlns:p14="http://schemas.microsoft.com/office/powerpoint/2010/main" val="570381851"/>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26690C2D-BD81-4F1C-A6F6-CF066851B219}" type="datetime1">
              <a:rPr lang="en-US" smtClean="0"/>
              <a:t>2/16/2023</a:t>
            </a:fld>
            <a:endParaRPr lang="en-US"/>
          </a:p>
        </p:txBody>
      </p:sp>
      <p:sp>
        <p:nvSpPr>
          <p:cNvPr id="4" name="Footer Placeholder 4"/>
          <p:cNvSpPr>
            <a:spLocks noGrp="1"/>
          </p:cNvSpPr>
          <p:nvPr>
            <p:ph type="ftr" sz="quarter" idx="11"/>
          </p:nvPr>
        </p:nvSpPr>
        <p:spPr/>
        <p:txBody>
          <a:bodyPr/>
          <a:lstStyle>
            <a:lvl1pPr>
              <a:defRPr/>
            </a:lvl1pPr>
          </a:lstStyle>
          <a:p>
            <a:pPr>
              <a:defRPr/>
            </a:pPr>
            <a:r>
              <a:rPr lang="en-US" smtClean="0"/>
              <a:t>Electrotech levy consultations 2023/24</a:t>
            </a:r>
            <a:endParaRPr lang="en-US"/>
          </a:p>
        </p:txBody>
      </p:sp>
      <p:sp>
        <p:nvSpPr>
          <p:cNvPr id="5" name="Slide Number Placeholder 5"/>
          <p:cNvSpPr>
            <a:spLocks noGrp="1"/>
          </p:cNvSpPr>
          <p:nvPr>
            <p:ph type="sldNum" sz="quarter" idx="12"/>
          </p:nvPr>
        </p:nvSpPr>
        <p:spPr/>
        <p:txBody>
          <a:bodyPr/>
          <a:lstStyle>
            <a:lvl1pPr>
              <a:defRPr/>
            </a:lvl1pPr>
          </a:lstStyle>
          <a:p>
            <a:pPr>
              <a:defRPr/>
            </a:pPr>
            <a:fld id="{2CC1A105-E283-4ACE-B7B9-86ADB7D1F429}" type="slidenum">
              <a:rPr lang="en-US"/>
              <a:pPr>
                <a:defRPr/>
              </a:pPr>
              <a:t>‹#›</a:t>
            </a:fld>
            <a:endParaRPr lang="en-US"/>
          </a:p>
        </p:txBody>
      </p:sp>
    </p:spTree>
    <p:extLst>
      <p:ext uri="{BB962C8B-B14F-4D97-AF65-F5344CB8AC3E}">
        <p14:creationId xmlns:p14="http://schemas.microsoft.com/office/powerpoint/2010/main" val="2246799411"/>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22FC6588-1D51-4C86-97FE-0167B8BF0302}" type="datetime1">
              <a:rPr lang="en-US" smtClean="0"/>
              <a:t>2/16/2023</a:t>
            </a:fld>
            <a:endParaRPr lang="en-US"/>
          </a:p>
        </p:txBody>
      </p:sp>
      <p:sp>
        <p:nvSpPr>
          <p:cNvPr id="3" name="Footer Placeholder 4"/>
          <p:cNvSpPr>
            <a:spLocks noGrp="1"/>
          </p:cNvSpPr>
          <p:nvPr>
            <p:ph type="ftr" sz="quarter" idx="11"/>
          </p:nvPr>
        </p:nvSpPr>
        <p:spPr/>
        <p:txBody>
          <a:bodyPr/>
          <a:lstStyle>
            <a:lvl1pPr>
              <a:defRPr/>
            </a:lvl1pPr>
          </a:lstStyle>
          <a:p>
            <a:pPr>
              <a:defRPr/>
            </a:pPr>
            <a:r>
              <a:rPr lang="en-US" smtClean="0"/>
              <a:t>Electrotech levy consultations 2023/24</a:t>
            </a:r>
            <a:endParaRPr lang="en-US"/>
          </a:p>
        </p:txBody>
      </p:sp>
      <p:sp>
        <p:nvSpPr>
          <p:cNvPr id="4" name="Slide Number Placeholder 5"/>
          <p:cNvSpPr>
            <a:spLocks noGrp="1"/>
          </p:cNvSpPr>
          <p:nvPr>
            <p:ph type="sldNum" sz="quarter" idx="12"/>
          </p:nvPr>
        </p:nvSpPr>
        <p:spPr/>
        <p:txBody>
          <a:bodyPr/>
          <a:lstStyle>
            <a:lvl1pPr>
              <a:defRPr/>
            </a:lvl1pPr>
          </a:lstStyle>
          <a:p>
            <a:pPr>
              <a:defRPr/>
            </a:pPr>
            <a:fld id="{A49F5624-3378-44EE-950A-652D7B0397FB}" type="slidenum">
              <a:rPr lang="en-US"/>
              <a:pPr>
                <a:defRPr/>
              </a:pPr>
              <a:t>‹#›</a:t>
            </a:fld>
            <a:endParaRPr lang="en-US"/>
          </a:p>
        </p:txBody>
      </p:sp>
    </p:spTree>
    <p:extLst>
      <p:ext uri="{BB962C8B-B14F-4D97-AF65-F5344CB8AC3E}">
        <p14:creationId xmlns:p14="http://schemas.microsoft.com/office/powerpoint/2010/main" val="149017494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44329" y="4859833"/>
            <a:ext cx="9085342" cy="1502066"/>
          </a:xfrm>
        </p:spPr>
        <p:txBody>
          <a:bodyPr anchor="t"/>
          <a:lstStyle>
            <a:lvl1pPr algn="l">
              <a:defRPr sz="4600" b="1" cap="all"/>
            </a:lvl1pPr>
          </a:lstStyle>
          <a:p>
            <a:r>
              <a:rPr lang="en-GB" smtClean="0"/>
              <a:t>Click to edit Master title style</a:t>
            </a:r>
            <a:endParaRPr lang="en-US"/>
          </a:p>
        </p:txBody>
      </p:sp>
      <p:sp>
        <p:nvSpPr>
          <p:cNvPr id="3" name="Text Placeholder 2"/>
          <p:cNvSpPr>
            <a:spLocks noGrp="1"/>
          </p:cNvSpPr>
          <p:nvPr>
            <p:ph type="body" idx="1"/>
          </p:nvPr>
        </p:nvSpPr>
        <p:spPr>
          <a:xfrm>
            <a:off x="844329" y="3205465"/>
            <a:ext cx="9085342" cy="1654373"/>
          </a:xfrm>
        </p:spPr>
        <p:txBody>
          <a:bodyPr anchor="b"/>
          <a:lstStyle>
            <a:lvl1pPr marL="0" indent="0">
              <a:buNone/>
              <a:defRPr sz="2300">
                <a:solidFill>
                  <a:schemeClr val="tx1">
                    <a:tint val="75000"/>
                  </a:schemeClr>
                </a:solidFill>
              </a:defRPr>
            </a:lvl1pPr>
            <a:lvl2pPr marL="521116" indent="0">
              <a:buNone/>
              <a:defRPr sz="2100">
                <a:solidFill>
                  <a:schemeClr val="tx1">
                    <a:tint val="75000"/>
                  </a:schemeClr>
                </a:solidFill>
              </a:defRPr>
            </a:lvl2pPr>
            <a:lvl3pPr marL="1042229" indent="0">
              <a:buNone/>
              <a:defRPr sz="1800">
                <a:solidFill>
                  <a:schemeClr val="tx1">
                    <a:tint val="75000"/>
                  </a:schemeClr>
                </a:solidFill>
              </a:defRPr>
            </a:lvl3pPr>
            <a:lvl4pPr marL="1563342" indent="0">
              <a:buNone/>
              <a:defRPr sz="1600">
                <a:solidFill>
                  <a:schemeClr val="tx1">
                    <a:tint val="75000"/>
                  </a:schemeClr>
                </a:solidFill>
              </a:defRPr>
            </a:lvl4pPr>
            <a:lvl5pPr marL="2084458" indent="0">
              <a:buNone/>
              <a:defRPr sz="1600">
                <a:solidFill>
                  <a:schemeClr val="tx1">
                    <a:tint val="75000"/>
                  </a:schemeClr>
                </a:solidFill>
              </a:defRPr>
            </a:lvl5pPr>
            <a:lvl6pPr marL="2605570" indent="0">
              <a:buNone/>
              <a:defRPr sz="1600">
                <a:solidFill>
                  <a:schemeClr val="tx1">
                    <a:tint val="75000"/>
                  </a:schemeClr>
                </a:solidFill>
              </a:defRPr>
            </a:lvl6pPr>
            <a:lvl7pPr marL="3126686" indent="0">
              <a:buNone/>
              <a:defRPr sz="1600">
                <a:solidFill>
                  <a:schemeClr val="tx1">
                    <a:tint val="75000"/>
                  </a:schemeClr>
                </a:solidFill>
              </a:defRPr>
            </a:lvl7pPr>
            <a:lvl8pPr marL="3647800" indent="0">
              <a:buNone/>
              <a:defRPr sz="1600">
                <a:solidFill>
                  <a:schemeClr val="tx1">
                    <a:tint val="75000"/>
                  </a:schemeClr>
                </a:solidFill>
              </a:defRPr>
            </a:lvl8pPr>
            <a:lvl9pPr marL="4168915" indent="0">
              <a:buNone/>
              <a:defRPr sz="1600">
                <a:solidFill>
                  <a:schemeClr val="tx1">
                    <a:tint val="75000"/>
                  </a:schemeClr>
                </a:solidFill>
              </a:defRPr>
            </a:lvl9pPr>
          </a:lstStyle>
          <a:p>
            <a:pPr lvl="0"/>
            <a:r>
              <a:rPr lang="en-GB"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F3397A1F-FB6D-47F9-89B2-D8AB590E9229}" type="datetime1">
              <a:rPr lang="en-US" smtClean="0"/>
              <a:t>2/16/2023</a:t>
            </a:fld>
            <a:endParaRPr lang="en-US"/>
          </a:p>
        </p:txBody>
      </p:sp>
      <p:sp>
        <p:nvSpPr>
          <p:cNvPr id="5" name="Footer Placeholder 4"/>
          <p:cNvSpPr>
            <a:spLocks noGrp="1"/>
          </p:cNvSpPr>
          <p:nvPr>
            <p:ph type="ftr" sz="quarter" idx="11"/>
          </p:nvPr>
        </p:nvSpPr>
        <p:spPr/>
        <p:txBody>
          <a:bodyPr/>
          <a:lstStyle>
            <a:lvl1pPr>
              <a:defRPr/>
            </a:lvl1pPr>
          </a:lstStyle>
          <a:p>
            <a:pPr>
              <a:defRPr/>
            </a:pPr>
            <a:r>
              <a:rPr lang="en-US" smtClean="0"/>
              <a:t>Electrotech levy consultations 2023/24</a:t>
            </a:r>
            <a:endParaRPr lang="en-US"/>
          </a:p>
        </p:txBody>
      </p:sp>
      <p:sp>
        <p:nvSpPr>
          <p:cNvPr id="6" name="Slide Number Placeholder 5"/>
          <p:cNvSpPr>
            <a:spLocks noGrp="1"/>
          </p:cNvSpPr>
          <p:nvPr>
            <p:ph type="sldNum" sz="quarter" idx="12"/>
          </p:nvPr>
        </p:nvSpPr>
        <p:spPr/>
        <p:txBody>
          <a:bodyPr/>
          <a:lstStyle>
            <a:lvl1pPr>
              <a:defRPr/>
            </a:lvl1pPr>
          </a:lstStyle>
          <a:p>
            <a:pPr>
              <a:defRPr/>
            </a:pPr>
            <a:fld id="{62C7E6B5-9ED9-4FAC-AE21-74DFBF97D4E2}" type="slidenum">
              <a:rPr lang="en-US"/>
              <a:pPr>
                <a:defRPr/>
              </a:pPr>
              <a:t>‹#›</a:t>
            </a:fld>
            <a:endParaRPr lang="en-US"/>
          </a:p>
        </p:txBody>
      </p:sp>
    </p:spTree>
    <p:extLst>
      <p:ext uri="{BB962C8B-B14F-4D97-AF65-F5344CB8AC3E}">
        <p14:creationId xmlns:p14="http://schemas.microsoft.com/office/powerpoint/2010/main" val="839478715"/>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34433" y="301113"/>
            <a:ext cx="3516488" cy="1281483"/>
          </a:xfrm>
        </p:spPr>
        <p:txBody>
          <a:bodyPr anchor="b"/>
          <a:lstStyle>
            <a:lvl1pPr algn="l">
              <a:defRPr sz="2300" b="1"/>
            </a:lvl1pPr>
          </a:lstStyle>
          <a:p>
            <a:r>
              <a:rPr lang="en-GB" smtClean="0"/>
              <a:t>Click to edit Master title style</a:t>
            </a:r>
            <a:endParaRPr lang="en-US"/>
          </a:p>
        </p:txBody>
      </p:sp>
      <p:sp>
        <p:nvSpPr>
          <p:cNvPr id="3" name="Content Placeholder 2"/>
          <p:cNvSpPr>
            <a:spLocks noGrp="1"/>
          </p:cNvSpPr>
          <p:nvPr>
            <p:ph idx="1"/>
          </p:nvPr>
        </p:nvSpPr>
        <p:spPr>
          <a:xfrm>
            <a:off x="4178960" y="301114"/>
            <a:ext cx="5975246" cy="6454683"/>
          </a:xfrm>
        </p:spPr>
        <p:txBody>
          <a:bodyPr/>
          <a:lstStyle>
            <a:lvl1pPr>
              <a:defRPr sz="3600"/>
            </a:lvl1pPr>
            <a:lvl2pPr>
              <a:defRPr sz="3200"/>
            </a:lvl2pPr>
            <a:lvl3pPr>
              <a:defRPr sz="2700"/>
            </a:lvl3pPr>
            <a:lvl4pPr>
              <a:defRPr sz="2300"/>
            </a:lvl4pPr>
            <a:lvl5pPr>
              <a:defRPr sz="2300"/>
            </a:lvl5pPr>
            <a:lvl6pPr>
              <a:defRPr sz="2300"/>
            </a:lvl6pPr>
            <a:lvl7pPr>
              <a:defRPr sz="2300"/>
            </a:lvl7pPr>
            <a:lvl8pPr>
              <a:defRPr sz="2300"/>
            </a:lvl8pPr>
            <a:lvl9pPr>
              <a:defRPr sz="23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Text Placeholder 3"/>
          <p:cNvSpPr>
            <a:spLocks noGrp="1"/>
          </p:cNvSpPr>
          <p:nvPr>
            <p:ph type="body" sz="half" idx="2"/>
          </p:nvPr>
        </p:nvSpPr>
        <p:spPr>
          <a:xfrm>
            <a:off x="534433" y="1582597"/>
            <a:ext cx="3516488" cy="5173200"/>
          </a:xfrm>
        </p:spPr>
        <p:txBody>
          <a:bodyPr/>
          <a:lstStyle>
            <a:lvl1pPr marL="0" indent="0">
              <a:buNone/>
              <a:defRPr sz="1600"/>
            </a:lvl1pPr>
            <a:lvl2pPr marL="521437" indent="0">
              <a:buNone/>
              <a:defRPr sz="1400"/>
            </a:lvl2pPr>
            <a:lvl3pPr marL="1042873" indent="0">
              <a:buNone/>
              <a:defRPr sz="1100"/>
            </a:lvl3pPr>
            <a:lvl4pPr marL="1564310" indent="0">
              <a:buNone/>
              <a:defRPr sz="1000"/>
            </a:lvl4pPr>
            <a:lvl5pPr marL="2085746" indent="0">
              <a:buNone/>
              <a:defRPr sz="1000"/>
            </a:lvl5pPr>
            <a:lvl6pPr marL="2607183" indent="0">
              <a:buNone/>
              <a:defRPr sz="1000"/>
            </a:lvl6pPr>
            <a:lvl7pPr marL="3128620" indent="0">
              <a:buNone/>
              <a:defRPr sz="1000"/>
            </a:lvl7pPr>
            <a:lvl8pPr marL="3650056" indent="0">
              <a:buNone/>
              <a:defRPr sz="1000"/>
            </a:lvl8pPr>
            <a:lvl9pPr marL="4171493" indent="0">
              <a:buNone/>
              <a:defRPr sz="1000"/>
            </a:lvl9pPr>
          </a:lstStyle>
          <a:p>
            <a:pPr lvl="0"/>
            <a:r>
              <a:rPr lang="en-GB"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05B77D7E-3660-4FC8-AEE7-063E63997770}" type="datetime1">
              <a:rPr lang="en-US" smtClean="0"/>
              <a:t>2/16/2023</a:t>
            </a:fld>
            <a:endParaRPr lang="en-US"/>
          </a:p>
        </p:txBody>
      </p:sp>
      <p:sp>
        <p:nvSpPr>
          <p:cNvPr id="6" name="Footer Placeholder 4"/>
          <p:cNvSpPr>
            <a:spLocks noGrp="1"/>
          </p:cNvSpPr>
          <p:nvPr>
            <p:ph type="ftr" sz="quarter" idx="11"/>
          </p:nvPr>
        </p:nvSpPr>
        <p:spPr/>
        <p:txBody>
          <a:bodyPr/>
          <a:lstStyle>
            <a:lvl1pPr>
              <a:defRPr/>
            </a:lvl1pPr>
          </a:lstStyle>
          <a:p>
            <a:pPr>
              <a:defRPr/>
            </a:pPr>
            <a:r>
              <a:rPr lang="en-US" smtClean="0"/>
              <a:t>Electrotech levy consultations 2023/24</a:t>
            </a:r>
            <a:endParaRPr lang="en-US"/>
          </a:p>
        </p:txBody>
      </p:sp>
      <p:sp>
        <p:nvSpPr>
          <p:cNvPr id="7" name="Slide Number Placeholder 5"/>
          <p:cNvSpPr>
            <a:spLocks noGrp="1"/>
          </p:cNvSpPr>
          <p:nvPr>
            <p:ph type="sldNum" sz="quarter" idx="12"/>
          </p:nvPr>
        </p:nvSpPr>
        <p:spPr/>
        <p:txBody>
          <a:bodyPr/>
          <a:lstStyle>
            <a:lvl1pPr>
              <a:defRPr/>
            </a:lvl1pPr>
          </a:lstStyle>
          <a:p>
            <a:pPr>
              <a:defRPr/>
            </a:pPr>
            <a:fld id="{AA52F890-D052-4F76-AC35-155E6DB72C81}" type="slidenum">
              <a:rPr lang="en-US"/>
              <a:pPr>
                <a:defRPr/>
              </a:pPr>
              <a:t>‹#›</a:t>
            </a:fld>
            <a:endParaRPr lang="en-US"/>
          </a:p>
        </p:txBody>
      </p:sp>
    </p:spTree>
    <p:extLst>
      <p:ext uri="{BB962C8B-B14F-4D97-AF65-F5344CB8AC3E}">
        <p14:creationId xmlns:p14="http://schemas.microsoft.com/office/powerpoint/2010/main" val="800084724"/>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095048" y="5293995"/>
            <a:ext cx="6413183" cy="624986"/>
          </a:xfrm>
        </p:spPr>
        <p:txBody>
          <a:bodyPr anchor="b"/>
          <a:lstStyle>
            <a:lvl1pPr algn="l">
              <a:defRPr sz="2300" b="1"/>
            </a:lvl1pPr>
          </a:lstStyle>
          <a:p>
            <a:r>
              <a:rPr lang="en-GB" smtClean="0"/>
              <a:t>Click to edit Master title style</a:t>
            </a:r>
            <a:endParaRPr lang="en-US"/>
          </a:p>
        </p:txBody>
      </p:sp>
      <p:sp>
        <p:nvSpPr>
          <p:cNvPr id="3" name="Picture Placeholder 2"/>
          <p:cNvSpPr>
            <a:spLocks noGrp="1"/>
          </p:cNvSpPr>
          <p:nvPr>
            <p:ph type="pic" idx="1"/>
          </p:nvPr>
        </p:nvSpPr>
        <p:spPr>
          <a:xfrm>
            <a:off x="2095048" y="675755"/>
            <a:ext cx="6413183" cy="4537710"/>
          </a:xfrm>
        </p:spPr>
        <p:txBody>
          <a:bodyPr rtlCol="0">
            <a:normAutofit/>
          </a:bodyPr>
          <a:lstStyle>
            <a:lvl1pPr marL="0" indent="0">
              <a:buNone/>
              <a:defRPr sz="3600"/>
            </a:lvl1pPr>
            <a:lvl2pPr marL="521437" indent="0">
              <a:buNone/>
              <a:defRPr sz="3200"/>
            </a:lvl2pPr>
            <a:lvl3pPr marL="1042873" indent="0">
              <a:buNone/>
              <a:defRPr sz="2700"/>
            </a:lvl3pPr>
            <a:lvl4pPr marL="1564310" indent="0">
              <a:buNone/>
              <a:defRPr sz="2300"/>
            </a:lvl4pPr>
            <a:lvl5pPr marL="2085746" indent="0">
              <a:buNone/>
              <a:defRPr sz="2300"/>
            </a:lvl5pPr>
            <a:lvl6pPr marL="2607183" indent="0">
              <a:buNone/>
              <a:defRPr sz="2300"/>
            </a:lvl6pPr>
            <a:lvl7pPr marL="3128620" indent="0">
              <a:buNone/>
              <a:defRPr sz="2300"/>
            </a:lvl7pPr>
            <a:lvl8pPr marL="3650056" indent="0">
              <a:buNone/>
              <a:defRPr sz="2300"/>
            </a:lvl8pPr>
            <a:lvl9pPr marL="4171493" indent="0">
              <a:buNone/>
              <a:defRPr sz="2300"/>
            </a:lvl9pPr>
          </a:lstStyle>
          <a:p>
            <a:pPr lvl="0"/>
            <a:endParaRPr lang="en-US" noProof="0"/>
          </a:p>
        </p:txBody>
      </p:sp>
      <p:sp>
        <p:nvSpPr>
          <p:cNvPr id="4" name="Text Placeholder 3"/>
          <p:cNvSpPr>
            <a:spLocks noGrp="1"/>
          </p:cNvSpPr>
          <p:nvPr>
            <p:ph type="body" sz="half" idx="2"/>
          </p:nvPr>
        </p:nvSpPr>
        <p:spPr>
          <a:xfrm>
            <a:off x="2095048" y="5918981"/>
            <a:ext cx="6413183" cy="887584"/>
          </a:xfrm>
        </p:spPr>
        <p:txBody>
          <a:bodyPr/>
          <a:lstStyle>
            <a:lvl1pPr marL="0" indent="0">
              <a:buNone/>
              <a:defRPr sz="1600"/>
            </a:lvl1pPr>
            <a:lvl2pPr marL="521437" indent="0">
              <a:buNone/>
              <a:defRPr sz="1400"/>
            </a:lvl2pPr>
            <a:lvl3pPr marL="1042873" indent="0">
              <a:buNone/>
              <a:defRPr sz="1100"/>
            </a:lvl3pPr>
            <a:lvl4pPr marL="1564310" indent="0">
              <a:buNone/>
              <a:defRPr sz="1000"/>
            </a:lvl4pPr>
            <a:lvl5pPr marL="2085746" indent="0">
              <a:buNone/>
              <a:defRPr sz="1000"/>
            </a:lvl5pPr>
            <a:lvl6pPr marL="2607183" indent="0">
              <a:buNone/>
              <a:defRPr sz="1000"/>
            </a:lvl6pPr>
            <a:lvl7pPr marL="3128620" indent="0">
              <a:buNone/>
              <a:defRPr sz="1000"/>
            </a:lvl7pPr>
            <a:lvl8pPr marL="3650056" indent="0">
              <a:buNone/>
              <a:defRPr sz="1000"/>
            </a:lvl8pPr>
            <a:lvl9pPr marL="4171493" indent="0">
              <a:buNone/>
              <a:defRPr sz="1000"/>
            </a:lvl9pPr>
          </a:lstStyle>
          <a:p>
            <a:pPr lvl="0"/>
            <a:r>
              <a:rPr lang="en-GB"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A15FD44A-3167-4F65-909E-092984F7F6E7}" type="datetime1">
              <a:rPr lang="en-US" smtClean="0"/>
              <a:t>2/16/2023</a:t>
            </a:fld>
            <a:endParaRPr lang="en-US"/>
          </a:p>
        </p:txBody>
      </p:sp>
      <p:sp>
        <p:nvSpPr>
          <p:cNvPr id="6" name="Footer Placeholder 4"/>
          <p:cNvSpPr>
            <a:spLocks noGrp="1"/>
          </p:cNvSpPr>
          <p:nvPr>
            <p:ph type="ftr" sz="quarter" idx="11"/>
          </p:nvPr>
        </p:nvSpPr>
        <p:spPr/>
        <p:txBody>
          <a:bodyPr/>
          <a:lstStyle>
            <a:lvl1pPr>
              <a:defRPr/>
            </a:lvl1pPr>
          </a:lstStyle>
          <a:p>
            <a:pPr>
              <a:defRPr/>
            </a:pPr>
            <a:r>
              <a:rPr lang="en-US" smtClean="0"/>
              <a:t>Electrotech levy consultations 2023/24</a:t>
            </a:r>
            <a:endParaRPr lang="en-US"/>
          </a:p>
        </p:txBody>
      </p:sp>
      <p:sp>
        <p:nvSpPr>
          <p:cNvPr id="7" name="Slide Number Placeholder 5"/>
          <p:cNvSpPr>
            <a:spLocks noGrp="1"/>
          </p:cNvSpPr>
          <p:nvPr>
            <p:ph type="sldNum" sz="quarter" idx="12"/>
          </p:nvPr>
        </p:nvSpPr>
        <p:spPr/>
        <p:txBody>
          <a:bodyPr/>
          <a:lstStyle>
            <a:lvl1pPr>
              <a:defRPr/>
            </a:lvl1pPr>
          </a:lstStyle>
          <a:p>
            <a:pPr>
              <a:defRPr/>
            </a:pPr>
            <a:fld id="{51082401-75EA-46E6-B080-4D55EED8D319}" type="slidenum">
              <a:rPr lang="en-US"/>
              <a:pPr>
                <a:defRPr/>
              </a:pPr>
              <a:t>‹#›</a:t>
            </a:fld>
            <a:endParaRPr lang="en-US"/>
          </a:p>
        </p:txBody>
      </p:sp>
    </p:spTree>
    <p:extLst>
      <p:ext uri="{BB962C8B-B14F-4D97-AF65-F5344CB8AC3E}">
        <p14:creationId xmlns:p14="http://schemas.microsoft.com/office/powerpoint/2010/main" val="3368314450"/>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A8E9439E-BF27-488B-9DA9-4C7FA63900D8}" type="datetime1">
              <a:rPr lang="en-US" smtClean="0"/>
              <a:t>2/16/2023</a:t>
            </a:fld>
            <a:endParaRPr lang="en-US"/>
          </a:p>
        </p:txBody>
      </p:sp>
      <p:sp>
        <p:nvSpPr>
          <p:cNvPr id="5" name="Footer Placeholder 4"/>
          <p:cNvSpPr>
            <a:spLocks noGrp="1"/>
          </p:cNvSpPr>
          <p:nvPr>
            <p:ph type="ftr" sz="quarter" idx="11"/>
          </p:nvPr>
        </p:nvSpPr>
        <p:spPr/>
        <p:txBody>
          <a:bodyPr/>
          <a:lstStyle>
            <a:lvl1pPr>
              <a:defRPr/>
            </a:lvl1pPr>
          </a:lstStyle>
          <a:p>
            <a:pPr>
              <a:defRPr/>
            </a:pPr>
            <a:r>
              <a:rPr lang="en-US" smtClean="0"/>
              <a:t>Electrotech levy consultations 2023/24</a:t>
            </a:r>
            <a:endParaRPr lang="en-US"/>
          </a:p>
        </p:txBody>
      </p:sp>
      <p:sp>
        <p:nvSpPr>
          <p:cNvPr id="6" name="Slide Number Placeholder 5"/>
          <p:cNvSpPr>
            <a:spLocks noGrp="1"/>
          </p:cNvSpPr>
          <p:nvPr>
            <p:ph type="sldNum" sz="quarter" idx="12"/>
          </p:nvPr>
        </p:nvSpPr>
        <p:spPr/>
        <p:txBody>
          <a:bodyPr/>
          <a:lstStyle>
            <a:lvl1pPr>
              <a:defRPr/>
            </a:lvl1pPr>
          </a:lstStyle>
          <a:p>
            <a:pPr>
              <a:defRPr/>
            </a:pPr>
            <a:fld id="{3E79D935-6B65-4E26-991A-7E58AD118602}" type="slidenum">
              <a:rPr lang="en-US"/>
              <a:pPr>
                <a:defRPr/>
              </a:pPr>
              <a:t>‹#›</a:t>
            </a:fld>
            <a:endParaRPr lang="en-US"/>
          </a:p>
        </p:txBody>
      </p:sp>
    </p:spTree>
    <p:extLst>
      <p:ext uri="{BB962C8B-B14F-4D97-AF65-F5344CB8AC3E}">
        <p14:creationId xmlns:p14="http://schemas.microsoft.com/office/powerpoint/2010/main" val="2168100927"/>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059363" y="334377"/>
            <a:ext cx="2809479" cy="7116431"/>
          </a:xfrm>
        </p:spPr>
        <p:txBody>
          <a:bodyPr vert="eaVert"/>
          <a:lstStyle/>
          <a:p>
            <a:r>
              <a:rPr lang="en-GB" smtClean="0"/>
              <a:t>Click to edit Master title style</a:t>
            </a:r>
            <a:endParaRPr lang="en-US"/>
          </a:p>
        </p:txBody>
      </p:sp>
      <p:sp>
        <p:nvSpPr>
          <p:cNvPr id="3" name="Vertical Text Placeholder 2"/>
          <p:cNvSpPr>
            <a:spLocks noGrp="1"/>
          </p:cNvSpPr>
          <p:nvPr>
            <p:ph type="body" orient="vert" idx="1"/>
          </p:nvPr>
        </p:nvSpPr>
        <p:spPr>
          <a:xfrm>
            <a:off x="625361" y="334377"/>
            <a:ext cx="8255859" cy="7116431"/>
          </a:xfrm>
        </p:spPr>
        <p:txBody>
          <a:bodyPr vert="eaVert"/>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BE9B2884-D20B-4070-A9A5-DA4C65F373EC}" type="datetime1">
              <a:rPr lang="en-US" smtClean="0"/>
              <a:t>2/16/2023</a:t>
            </a:fld>
            <a:endParaRPr lang="en-US"/>
          </a:p>
        </p:txBody>
      </p:sp>
      <p:sp>
        <p:nvSpPr>
          <p:cNvPr id="5" name="Footer Placeholder 4"/>
          <p:cNvSpPr>
            <a:spLocks noGrp="1"/>
          </p:cNvSpPr>
          <p:nvPr>
            <p:ph type="ftr" sz="quarter" idx="11"/>
          </p:nvPr>
        </p:nvSpPr>
        <p:spPr/>
        <p:txBody>
          <a:bodyPr/>
          <a:lstStyle>
            <a:lvl1pPr>
              <a:defRPr/>
            </a:lvl1pPr>
          </a:lstStyle>
          <a:p>
            <a:pPr>
              <a:defRPr/>
            </a:pPr>
            <a:r>
              <a:rPr lang="en-US" smtClean="0"/>
              <a:t>Electrotech levy consultations 2023/24</a:t>
            </a:r>
            <a:endParaRPr lang="en-US"/>
          </a:p>
        </p:txBody>
      </p:sp>
      <p:sp>
        <p:nvSpPr>
          <p:cNvPr id="6" name="Slide Number Placeholder 5"/>
          <p:cNvSpPr>
            <a:spLocks noGrp="1"/>
          </p:cNvSpPr>
          <p:nvPr>
            <p:ph type="sldNum" sz="quarter" idx="12"/>
          </p:nvPr>
        </p:nvSpPr>
        <p:spPr/>
        <p:txBody>
          <a:bodyPr/>
          <a:lstStyle>
            <a:lvl1pPr>
              <a:defRPr/>
            </a:lvl1pPr>
          </a:lstStyle>
          <a:p>
            <a:pPr>
              <a:defRPr/>
            </a:pPr>
            <a:fld id="{983E0555-F3B1-413B-85B2-B60CD2BD6034}" type="slidenum">
              <a:rPr lang="en-US"/>
              <a:pPr>
                <a:defRPr/>
              </a:pPr>
              <a:t>‹#›</a:t>
            </a:fld>
            <a:endParaRPr lang="en-US"/>
          </a:p>
        </p:txBody>
      </p:sp>
    </p:spTree>
    <p:extLst>
      <p:ext uri="{BB962C8B-B14F-4D97-AF65-F5344CB8AC3E}">
        <p14:creationId xmlns:p14="http://schemas.microsoft.com/office/powerpoint/2010/main" val="3282363895"/>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dgm" preserve="1">
  <p:cSld name="Title and Diagram or Organization Chart">
    <p:spTree>
      <p:nvGrpSpPr>
        <p:cNvPr id="1" name=""/>
        <p:cNvGrpSpPr/>
        <p:nvPr/>
      </p:nvGrpSpPr>
      <p:grpSpPr>
        <a:xfrm>
          <a:off x="0" y="0"/>
          <a:ext cx="0" cy="0"/>
          <a:chOff x="0" y="0"/>
          <a:chExt cx="0" cy="0"/>
        </a:xfrm>
      </p:grpSpPr>
      <p:sp>
        <p:nvSpPr>
          <p:cNvPr id="2" name="Title 1"/>
          <p:cNvSpPr>
            <a:spLocks noGrp="1"/>
          </p:cNvSpPr>
          <p:nvPr>
            <p:ph type="title"/>
          </p:nvPr>
        </p:nvSpPr>
        <p:spPr>
          <a:xfrm>
            <a:off x="534988" y="303213"/>
            <a:ext cx="9618662" cy="1260475"/>
          </a:xfrm>
        </p:spPr>
        <p:txBody>
          <a:bodyPr/>
          <a:lstStyle/>
          <a:p>
            <a:r>
              <a:rPr lang="en-US" smtClean="0"/>
              <a:t>Click to edit Master title style</a:t>
            </a:r>
            <a:endParaRPr lang="en-US"/>
          </a:p>
        </p:txBody>
      </p:sp>
      <p:sp>
        <p:nvSpPr>
          <p:cNvPr id="3" name="SmartArt Placeholder 2"/>
          <p:cNvSpPr>
            <a:spLocks noGrp="1"/>
          </p:cNvSpPr>
          <p:nvPr>
            <p:ph type="dgm" idx="1"/>
          </p:nvPr>
        </p:nvSpPr>
        <p:spPr>
          <a:xfrm>
            <a:off x="534988" y="1765300"/>
            <a:ext cx="9618662" cy="4991100"/>
          </a:xfrm>
        </p:spPr>
        <p:txBody>
          <a:bodyPr/>
          <a:lstStyle/>
          <a:p>
            <a:pPr lvl="0"/>
            <a:endParaRPr lang="en-US" noProof="0"/>
          </a:p>
        </p:txBody>
      </p:sp>
      <p:sp>
        <p:nvSpPr>
          <p:cNvPr id="4" name="Date Placeholder 3"/>
          <p:cNvSpPr>
            <a:spLocks noGrp="1"/>
          </p:cNvSpPr>
          <p:nvPr>
            <p:ph type="dt" sz="half" idx="10"/>
          </p:nvPr>
        </p:nvSpPr>
        <p:spPr/>
        <p:txBody>
          <a:bodyPr/>
          <a:lstStyle>
            <a:lvl1pPr>
              <a:defRPr/>
            </a:lvl1pPr>
          </a:lstStyle>
          <a:p>
            <a:pPr>
              <a:defRPr/>
            </a:pPr>
            <a:fld id="{8E38A26C-774E-437D-A077-736FD744E6D5}" type="datetime1">
              <a:rPr lang="en-US" smtClean="0"/>
              <a:t>2/16/2023</a:t>
            </a:fld>
            <a:endParaRPr lang="en-US"/>
          </a:p>
        </p:txBody>
      </p:sp>
      <p:sp>
        <p:nvSpPr>
          <p:cNvPr id="5" name="Footer Placeholder 4"/>
          <p:cNvSpPr>
            <a:spLocks noGrp="1"/>
          </p:cNvSpPr>
          <p:nvPr>
            <p:ph type="ftr" sz="quarter" idx="11"/>
          </p:nvPr>
        </p:nvSpPr>
        <p:spPr/>
        <p:txBody>
          <a:bodyPr/>
          <a:lstStyle>
            <a:lvl1pPr>
              <a:defRPr/>
            </a:lvl1pPr>
          </a:lstStyle>
          <a:p>
            <a:pPr>
              <a:defRPr/>
            </a:pPr>
            <a:r>
              <a:rPr lang="en-US" smtClean="0"/>
              <a:t>Electrotech levy consultations 2023/24</a:t>
            </a:r>
            <a:endParaRPr lang="en-US"/>
          </a:p>
        </p:txBody>
      </p:sp>
      <p:sp>
        <p:nvSpPr>
          <p:cNvPr id="6" name="Slide Number Placeholder 5"/>
          <p:cNvSpPr>
            <a:spLocks noGrp="1"/>
          </p:cNvSpPr>
          <p:nvPr>
            <p:ph type="sldNum" sz="quarter" idx="12"/>
          </p:nvPr>
        </p:nvSpPr>
        <p:spPr/>
        <p:txBody>
          <a:bodyPr/>
          <a:lstStyle>
            <a:lvl1pPr>
              <a:defRPr/>
            </a:lvl1pPr>
          </a:lstStyle>
          <a:p>
            <a:pPr>
              <a:defRPr/>
            </a:pPr>
            <a:fld id="{97A19460-C5FD-4477-AD5B-08926D25AB14}" type="slidenum">
              <a:rPr lang="en-US"/>
              <a:pPr>
                <a:defRPr/>
              </a:pPr>
              <a:t>‹#›</a:t>
            </a:fld>
            <a:endParaRPr lang="en-US"/>
          </a:p>
        </p:txBody>
      </p:sp>
    </p:spTree>
    <p:extLst>
      <p:ext uri="{BB962C8B-B14F-4D97-AF65-F5344CB8AC3E}">
        <p14:creationId xmlns:p14="http://schemas.microsoft.com/office/powerpoint/2010/main" val="3361099252"/>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4" name="Picture 2" descr="NCRS-SLIDE-inside"/>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10688638" cy="7737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8" descr="NCRS logo"/>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0" y="7024688"/>
            <a:ext cx="2487613" cy="538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2227" name="Rectangle 3"/>
          <p:cNvSpPr>
            <a:spLocks noGrp="1" noChangeArrowheads="1"/>
          </p:cNvSpPr>
          <p:nvPr>
            <p:ph type="ctrTitle"/>
          </p:nvPr>
        </p:nvSpPr>
        <p:spPr>
          <a:xfrm>
            <a:off x="801648" y="2349421"/>
            <a:ext cx="9085342" cy="1621111"/>
          </a:xfrm>
        </p:spPr>
        <p:txBody>
          <a:bodyPr/>
          <a:lstStyle>
            <a:lvl1pPr>
              <a:defRPr/>
            </a:lvl1pPr>
          </a:lstStyle>
          <a:p>
            <a:pPr lvl="0"/>
            <a:r>
              <a:rPr lang="en-GB" noProof="0" smtClean="0"/>
              <a:t>Click to edit Master title style</a:t>
            </a:r>
          </a:p>
        </p:txBody>
      </p:sp>
      <p:sp>
        <p:nvSpPr>
          <p:cNvPr id="52228" name="Rectangle 4"/>
          <p:cNvSpPr>
            <a:spLocks noGrp="1" noChangeArrowheads="1"/>
          </p:cNvSpPr>
          <p:nvPr>
            <p:ph type="subTitle" idx="1"/>
          </p:nvPr>
        </p:nvSpPr>
        <p:spPr>
          <a:xfrm>
            <a:off x="1603302" y="4285615"/>
            <a:ext cx="7482047" cy="1932728"/>
          </a:xfrm>
        </p:spPr>
        <p:txBody>
          <a:bodyPr/>
          <a:lstStyle>
            <a:lvl1pPr marL="0" indent="0" algn="ctr">
              <a:buFontTx/>
              <a:buNone/>
              <a:defRPr/>
            </a:lvl1pPr>
          </a:lstStyle>
          <a:p>
            <a:pPr lvl="0"/>
            <a:r>
              <a:rPr lang="en-GB" noProof="0" smtClean="0"/>
              <a:t>Click to edit Master subtitle style</a:t>
            </a:r>
          </a:p>
        </p:txBody>
      </p:sp>
      <p:sp>
        <p:nvSpPr>
          <p:cNvPr id="6" name="Rectangle 5"/>
          <p:cNvSpPr>
            <a:spLocks noGrp="1" noChangeArrowheads="1"/>
          </p:cNvSpPr>
          <p:nvPr>
            <p:ph type="dt" sz="half" idx="10"/>
          </p:nvPr>
        </p:nvSpPr>
        <p:spPr>
          <a:xfrm>
            <a:off x="534988" y="6886575"/>
            <a:ext cx="2493962" cy="525463"/>
          </a:xfrm>
        </p:spPr>
        <p:txBody>
          <a:bodyPr/>
          <a:lstStyle>
            <a:lvl1pPr eaLnBrk="1" hangingPunct="1">
              <a:defRPr/>
            </a:lvl1pPr>
          </a:lstStyle>
          <a:p>
            <a:pPr>
              <a:defRPr/>
            </a:pPr>
            <a:fld id="{A1E3BBD1-F559-4B8B-B57A-78A479DD38DF}" type="datetime1">
              <a:rPr lang="en-US" smtClean="0"/>
              <a:t>2/16/2023</a:t>
            </a:fld>
            <a:endParaRPr lang="en-US"/>
          </a:p>
        </p:txBody>
      </p:sp>
      <p:sp>
        <p:nvSpPr>
          <p:cNvPr id="7" name="Rectangle 6"/>
          <p:cNvSpPr>
            <a:spLocks noGrp="1" noChangeArrowheads="1"/>
          </p:cNvSpPr>
          <p:nvPr>
            <p:ph type="ftr" sz="quarter" idx="11"/>
          </p:nvPr>
        </p:nvSpPr>
        <p:spPr>
          <a:xfrm>
            <a:off x="3651250" y="6886575"/>
            <a:ext cx="3386138" cy="525463"/>
          </a:xfrm>
        </p:spPr>
        <p:txBody>
          <a:bodyPr/>
          <a:lstStyle>
            <a:lvl1pPr algn="l" eaLnBrk="1" hangingPunct="1">
              <a:defRPr/>
            </a:lvl1pPr>
          </a:lstStyle>
          <a:p>
            <a:pPr>
              <a:defRPr/>
            </a:pPr>
            <a:r>
              <a:rPr lang="en-US" smtClean="0"/>
              <a:t>Electrotech levy consultations 2023/24</a:t>
            </a:r>
            <a:endParaRPr lang="en-US"/>
          </a:p>
        </p:txBody>
      </p:sp>
      <p:sp>
        <p:nvSpPr>
          <p:cNvPr id="8" name="Rectangle 7"/>
          <p:cNvSpPr>
            <a:spLocks noGrp="1" noChangeArrowheads="1"/>
          </p:cNvSpPr>
          <p:nvPr>
            <p:ph type="sldNum" sz="quarter" idx="12"/>
          </p:nvPr>
        </p:nvSpPr>
        <p:spPr>
          <a:xfrm>
            <a:off x="7659688" y="6886575"/>
            <a:ext cx="2493962" cy="525463"/>
          </a:xfrm>
        </p:spPr>
        <p:txBody>
          <a:bodyPr/>
          <a:lstStyle>
            <a:lvl1pPr eaLnBrk="1" hangingPunct="1">
              <a:defRPr/>
            </a:lvl1pPr>
          </a:lstStyle>
          <a:p>
            <a:pPr>
              <a:defRPr/>
            </a:pPr>
            <a:fld id="{D982F9CF-F7B2-4EE1-B256-63026B026A68}" type="slidenum">
              <a:rPr lang="en-US"/>
              <a:pPr>
                <a:defRPr/>
              </a:pPr>
              <a:t>‹#›</a:t>
            </a:fld>
            <a:endParaRPr lang="en-US"/>
          </a:p>
        </p:txBody>
      </p:sp>
    </p:spTree>
    <p:extLst>
      <p:ext uri="{BB962C8B-B14F-4D97-AF65-F5344CB8AC3E}">
        <p14:creationId xmlns:p14="http://schemas.microsoft.com/office/powerpoint/2010/main" val="2819354464"/>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p:txBody>
          <a:bodyPr/>
          <a:lstStyle>
            <a:lvl1pPr eaLnBrk="1" hangingPunct="1">
              <a:defRPr/>
            </a:lvl1pPr>
          </a:lstStyle>
          <a:p>
            <a:pPr>
              <a:defRPr/>
            </a:pPr>
            <a:fld id="{60E80034-7E7B-4ECF-AA4F-43BAF11520DF}" type="datetime1">
              <a:rPr lang="en-US" smtClean="0"/>
              <a:t>2/16/2023</a:t>
            </a:fld>
            <a:endParaRPr lang="en-US"/>
          </a:p>
        </p:txBody>
      </p:sp>
      <p:sp>
        <p:nvSpPr>
          <p:cNvPr id="5" name="Rectangle 5"/>
          <p:cNvSpPr>
            <a:spLocks noGrp="1" noChangeArrowheads="1"/>
          </p:cNvSpPr>
          <p:nvPr>
            <p:ph type="ftr" sz="quarter" idx="11"/>
          </p:nvPr>
        </p:nvSpPr>
        <p:spPr/>
        <p:txBody>
          <a:bodyPr/>
          <a:lstStyle>
            <a:lvl1pPr algn="l" eaLnBrk="1" hangingPunct="1">
              <a:defRPr/>
            </a:lvl1pPr>
          </a:lstStyle>
          <a:p>
            <a:pPr>
              <a:defRPr/>
            </a:pPr>
            <a:r>
              <a:rPr lang="en-US" smtClean="0"/>
              <a:t>Electrotech levy consultations 2023/24</a:t>
            </a:r>
            <a:endParaRPr lang="en-US"/>
          </a:p>
        </p:txBody>
      </p:sp>
      <p:sp>
        <p:nvSpPr>
          <p:cNvPr id="6" name="Rectangle 6"/>
          <p:cNvSpPr>
            <a:spLocks noGrp="1" noChangeArrowheads="1"/>
          </p:cNvSpPr>
          <p:nvPr>
            <p:ph type="sldNum" sz="quarter" idx="12"/>
          </p:nvPr>
        </p:nvSpPr>
        <p:spPr/>
        <p:txBody>
          <a:bodyPr/>
          <a:lstStyle>
            <a:lvl1pPr eaLnBrk="1" hangingPunct="1">
              <a:defRPr/>
            </a:lvl1pPr>
          </a:lstStyle>
          <a:p>
            <a:pPr>
              <a:defRPr/>
            </a:pPr>
            <a:fld id="{10CC0471-A8C7-49ED-AFD6-173E85D3CD62}" type="slidenum">
              <a:rPr lang="en-US"/>
              <a:pPr>
                <a:defRPr/>
              </a:pPr>
              <a:t>‹#›</a:t>
            </a:fld>
            <a:endParaRPr lang="en-US"/>
          </a:p>
        </p:txBody>
      </p:sp>
    </p:spTree>
    <p:extLst>
      <p:ext uri="{BB962C8B-B14F-4D97-AF65-F5344CB8AC3E}">
        <p14:creationId xmlns:p14="http://schemas.microsoft.com/office/powerpoint/2010/main" val="2216981517"/>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44472" y="4859833"/>
            <a:ext cx="9085342" cy="1502066"/>
          </a:xfrm>
        </p:spPr>
        <p:txBody>
          <a:bodyPr anchor="t"/>
          <a:lstStyle>
            <a:lvl1pPr algn="l">
              <a:defRPr sz="4400" b="1" cap="all"/>
            </a:lvl1pPr>
          </a:lstStyle>
          <a:p>
            <a:r>
              <a:rPr lang="en-US" smtClean="0"/>
              <a:t>Click to edit Master title style</a:t>
            </a:r>
            <a:endParaRPr lang="en-US"/>
          </a:p>
        </p:txBody>
      </p:sp>
      <p:sp>
        <p:nvSpPr>
          <p:cNvPr id="3" name="Text Placeholder 2"/>
          <p:cNvSpPr>
            <a:spLocks noGrp="1"/>
          </p:cNvSpPr>
          <p:nvPr>
            <p:ph type="body" idx="1"/>
          </p:nvPr>
        </p:nvSpPr>
        <p:spPr>
          <a:xfrm>
            <a:off x="844472" y="3205494"/>
            <a:ext cx="9085342" cy="1654373"/>
          </a:xfrm>
        </p:spPr>
        <p:txBody>
          <a:bodyPr anchor="b"/>
          <a:lstStyle>
            <a:lvl1pPr marL="0" indent="0">
              <a:buNone/>
              <a:defRPr sz="2200"/>
            </a:lvl1pPr>
            <a:lvl2pPr marL="497293" indent="0">
              <a:buNone/>
              <a:defRPr sz="2000"/>
            </a:lvl2pPr>
            <a:lvl3pPr marL="994590" indent="0">
              <a:buNone/>
              <a:defRPr sz="1700"/>
            </a:lvl3pPr>
            <a:lvl4pPr marL="1491882" indent="0">
              <a:buNone/>
              <a:defRPr sz="1500"/>
            </a:lvl4pPr>
            <a:lvl5pPr marL="1989163" indent="0">
              <a:buNone/>
              <a:defRPr sz="1500"/>
            </a:lvl5pPr>
            <a:lvl6pPr marL="2486449" indent="0">
              <a:buNone/>
              <a:defRPr sz="1500"/>
            </a:lvl6pPr>
            <a:lvl7pPr marL="2983769" indent="0">
              <a:buNone/>
              <a:defRPr sz="1500"/>
            </a:lvl7pPr>
            <a:lvl8pPr marL="3481037" indent="0">
              <a:buNone/>
              <a:defRPr sz="1500"/>
            </a:lvl8pPr>
            <a:lvl9pPr marL="3978330" indent="0">
              <a:buNone/>
              <a:defRPr sz="1500"/>
            </a:lvl9pPr>
          </a:lstStyle>
          <a:p>
            <a:pPr lvl="0"/>
            <a:r>
              <a:rPr lang="en-US" smtClean="0"/>
              <a:t>Click to edit Master text styles</a:t>
            </a:r>
          </a:p>
        </p:txBody>
      </p:sp>
      <p:sp>
        <p:nvSpPr>
          <p:cNvPr id="4" name="Rectangle 4"/>
          <p:cNvSpPr>
            <a:spLocks noGrp="1" noChangeArrowheads="1"/>
          </p:cNvSpPr>
          <p:nvPr>
            <p:ph type="dt" sz="half" idx="10"/>
          </p:nvPr>
        </p:nvSpPr>
        <p:spPr/>
        <p:txBody>
          <a:bodyPr/>
          <a:lstStyle>
            <a:lvl1pPr eaLnBrk="1" hangingPunct="1">
              <a:defRPr/>
            </a:lvl1pPr>
          </a:lstStyle>
          <a:p>
            <a:pPr>
              <a:defRPr/>
            </a:pPr>
            <a:fld id="{CE5BEE63-25D5-41F7-90CE-340AC75F6487}" type="datetime1">
              <a:rPr lang="en-US" smtClean="0"/>
              <a:t>2/16/2023</a:t>
            </a:fld>
            <a:endParaRPr lang="en-US"/>
          </a:p>
        </p:txBody>
      </p:sp>
      <p:sp>
        <p:nvSpPr>
          <p:cNvPr id="5" name="Rectangle 5"/>
          <p:cNvSpPr>
            <a:spLocks noGrp="1" noChangeArrowheads="1"/>
          </p:cNvSpPr>
          <p:nvPr>
            <p:ph type="ftr" sz="quarter" idx="11"/>
          </p:nvPr>
        </p:nvSpPr>
        <p:spPr/>
        <p:txBody>
          <a:bodyPr/>
          <a:lstStyle>
            <a:lvl1pPr algn="l" eaLnBrk="1" hangingPunct="1">
              <a:defRPr/>
            </a:lvl1pPr>
          </a:lstStyle>
          <a:p>
            <a:pPr>
              <a:defRPr/>
            </a:pPr>
            <a:r>
              <a:rPr lang="en-US" smtClean="0"/>
              <a:t>Electrotech levy consultations 2023/24</a:t>
            </a:r>
            <a:endParaRPr lang="en-US"/>
          </a:p>
        </p:txBody>
      </p:sp>
      <p:sp>
        <p:nvSpPr>
          <p:cNvPr id="6" name="Rectangle 6"/>
          <p:cNvSpPr>
            <a:spLocks noGrp="1" noChangeArrowheads="1"/>
          </p:cNvSpPr>
          <p:nvPr>
            <p:ph type="sldNum" sz="quarter" idx="12"/>
          </p:nvPr>
        </p:nvSpPr>
        <p:spPr/>
        <p:txBody>
          <a:bodyPr/>
          <a:lstStyle>
            <a:lvl1pPr eaLnBrk="1" hangingPunct="1">
              <a:defRPr/>
            </a:lvl1pPr>
          </a:lstStyle>
          <a:p>
            <a:pPr>
              <a:defRPr/>
            </a:pPr>
            <a:fld id="{A198AB7A-599F-4C7E-A046-EA5B82AC6955}" type="slidenum">
              <a:rPr lang="en-US"/>
              <a:pPr>
                <a:defRPr/>
              </a:pPr>
              <a:t>‹#›</a:t>
            </a:fld>
            <a:endParaRPr lang="en-US"/>
          </a:p>
        </p:txBody>
      </p:sp>
    </p:spTree>
    <p:extLst>
      <p:ext uri="{BB962C8B-B14F-4D97-AF65-F5344CB8AC3E}">
        <p14:creationId xmlns:p14="http://schemas.microsoft.com/office/powerpoint/2010/main" val="1393706560"/>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01651" y="1596602"/>
            <a:ext cx="4460451" cy="4537710"/>
          </a:xfrm>
        </p:spPr>
        <p:txBody>
          <a:bodyPr/>
          <a:lstStyle>
            <a:lvl1pPr>
              <a:defRPr sz="3000"/>
            </a:lvl1pPr>
            <a:lvl2pPr>
              <a:defRPr sz="2600"/>
            </a:lvl2pPr>
            <a:lvl3pPr>
              <a:defRPr sz="22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5426539" y="1596602"/>
            <a:ext cx="4460451" cy="4537710"/>
          </a:xfrm>
        </p:spPr>
        <p:txBody>
          <a:bodyPr/>
          <a:lstStyle>
            <a:lvl1pPr>
              <a:defRPr sz="3000"/>
            </a:lvl1pPr>
            <a:lvl2pPr>
              <a:defRPr sz="2600"/>
            </a:lvl2pPr>
            <a:lvl3pPr>
              <a:defRPr sz="22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p:txBody>
          <a:bodyPr/>
          <a:lstStyle>
            <a:lvl1pPr eaLnBrk="1" hangingPunct="1">
              <a:defRPr/>
            </a:lvl1pPr>
          </a:lstStyle>
          <a:p>
            <a:pPr>
              <a:defRPr/>
            </a:pPr>
            <a:fld id="{FA9BC1D4-D4DA-4DF2-8C57-A47403BDC842}" type="datetime1">
              <a:rPr lang="en-US" smtClean="0"/>
              <a:t>2/16/2023</a:t>
            </a:fld>
            <a:endParaRPr lang="en-US"/>
          </a:p>
        </p:txBody>
      </p:sp>
      <p:sp>
        <p:nvSpPr>
          <p:cNvPr id="6" name="Rectangle 5"/>
          <p:cNvSpPr>
            <a:spLocks noGrp="1" noChangeArrowheads="1"/>
          </p:cNvSpPr>
          <p:nvPr>
            <p:ph type="ftr" sz="quarter" idx="11"/>
          </p:nvPr>
        </p:nvSpPr>
        <p:spPr/>
        <p:txBody>
          <a:bodyPr/>
          <a:lstStyle>
            <a:lvl1pPr algn="l" eaLnBrk="1" hangingPunct="1">
              <a:defRPr/>
            </a:lvl1pPr>
          </a:lstStyle>
          <a:p>
            <a:pPr>
              <a:defRPr/>
            </a:pPr>
            <a:r>
              <a:rPr lang="en-US" smtClean="0"/>
              <a:t>Electrotech levy consultations 2023/24</a:t>
            </a:r>
            <a:endParaRPr lang="en-US"/>
          </a:p>
        </p:txBody>
      </p:sp>
      <p:sp>
        <p:nvSpPr>
          <p:cNvPr id="7" name="Rectangle 6"/>
          <p:cNvSpPr>
            <a:spLocks noGrp="1" noChangeArrowheads="1"/>
          </p:cNvSpPr>
          <p:nvPr>
            <p:ph type="sldNum" sz="quarter" idx="12"/>
          </p:nvPr>
        </p:nvSpPr>
        <p:spPr/>
        <p:txBody>
          <a:bodyPr/>
          <a:lstStyle>
            <a:lvl1pPr eaLnBrk="1" hangingPunct="1">
              <a:defRPr/>
            </a:lvl1pPr>
          </a:lstStyle>
          <a:p>
            <a:pPr>
              <a:defRPr/>
            </a:pPr>
            <a:fld id="{0F5E8275-828D-41FA-8DC2-9BD06DD51EDA}" type="slidenum">
              <a:rPr lang="en-US"/>
              <a:pPr>
                <a:defRPr/>
              </a:pPr>
              <a:t>‹#›</a:t>
            </a:fld>
            <a:endParaRPr lang="en-US"/>
          </a:p>
        </p:txBody>
      </p:sp>
    </p:spTree>
    <p:extLst>
      <p:ext uri="{BB962C8B-B14F-4D97-AF65-F5344CB8AC3E}">
        <p14:creationId xmlns:p14="http://schemas.microsoft.com/office/powerpoint/2010/main" val="726941067"/>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34432" y="302868"/>
            <a:ext cx="9619774" cy="1260475"/>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534436" y="1692892"/>
            <a:ext cx="4722529" cy="705515"/>
          </a:xfrm>
        </p:spPr>
        <p:txBody>
          <a:bodyPr anchor="b"/>
          <a:lstStyle>
            <a:lvl1pPr marL="0" indent="0">
              <a:buNone/>
              <a:defRPr sz="2600" b="1"/>
            </a:lvl1pPr>
            <a:lvl2pPr marL="497293" indent="0">
              <a:buNone/>
              <a:defRPr sz="2200" b="1"/>
            </a:lvl2pPr>
            <a:lvl3pPr marL="994590" indent="0">
              <a:buNone/>
              <a:defRPr sz="2000" b="1"/>
            </a:lvl3pPr>
            <a:lvl4pPr marL="1491882" indent="0">
              <a:buNone/>
              <a:defRPr sz="1700" b="1"/>
            </a:lvl4pPr>
            <a:lvl5pPr marL="1989163" indent="0">
              <a:buNone/>
              <a:defRPr sz="1700" b="1"/>
            </a:lvl5pPr>
            <a:lvl6pPr marL="2486449" indent="0">
              <a:buNone/>
              <a:defRPr sz="1700" b="1"/>
            </a:lvl6pPr>
            <a:lvl7pPr marL="2983769" indent="0">
              <a:buNone/>
              <a:defRPr sz="1700" b="1"/>
            </a:lvl7pPr>
            <a:lvl8pPr marL="3481037" indent="0">
              <a:buNone/>
              <a:defRPr sz="1700" b="1"/>
            </a:lvl8pPr>
            <a:lvl9pPr marL="3978330" indent="0">
              <a:buNone/>
              <a:defRPr sz="1700" b="1"/>
            </a:lvl9pPr>
          </a:lstStyle>
          <a:p>
            <a:pPr lvl="0"/>
            <a:r>
              <a:rPr lang="en-US" smtClean="0"/>
              <a:t>Click to edit Master text styles</a:t>
            </a:r>
          </a:p>
        </p:txBody>
      </p:sp>
      <p:sp>
        <p:nvSpPr>
          <p:cNvPr id="4" name="Content Placeholder 3"/>
          <p:cNvSpPr>
            <a:spLocks noGrp="1"/>
          </p:cNvSpPr>
          <p:nvPr>
            <p:ph sz="half" idx="2"/>
          </p:nvPr>
        </p:nvSpPr>
        <p:spPr>
          <a:xfrm>
            <a:off x="534436" y="2398408"/>
            <a:ext cx="4722529" cy="4357393"/>
          </a:xfrm>
        </p:spPr>
        <p:txBody>
          <a:bodyPr/>
          <a:lstStyle>
            <a:lvl1pPr>
              <a:defRPr sz="2600"/>
            </a:lvl1pPr>
            <a:lvl2pPr>
              <a:defRPr sz="2200"/>
            </a:lvl2pPr>
            <a:lvl3pPr>
              <a:defRPr sz="2000"/>
            </a:lvl3pPr>
            <a:lvl4pPr>
              <a:defRPr sz="1700"/>
            </a:lvl4pPr>
            <a:lvl5pPr>
              <a:defRPr sz="1700"/>
            </a:lvl5pPr>
            <a:lvl6pPr>
              <a:defRPr sz="1700"/>
            </a:lvl6pPr>
            <a:lvl7pPr>
              <a:defRPr sz="1700"/>
            </a:lvl7pPr>
            <a:lvl8pPr>
              <a:defRPr sz="1700"/>
            </a:lvl8pPr>
            <a:lvl9pPr>
              <a:defRPr sz="17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5430000" y="1692892"/>
            <a:ext cx="4724241" cy="705515"/>
          </a:xfrm>
        </p:spPr>
        <p:txBody>
          <a:bodyPr anchor="b"/>
          <a:lstStyle>
            <a:lvl1pPr marL="0" indent="0">
              <a:buNone/>
              <a:defRPr sz="2600" b="1"/>
            </a:lvl1pPr>
            <a:lvl2pPr marL="497293" indent="0">
              <a:buNone/>
              <a:defRPr sz="2200" b="1"/>
            </a:lvl2pPr>
            <a:lvl3pPr marL="994590" indent="0">
              <a:buNone/>
              <a:defRPr sz="2000" b="1"/>
            </a:lvl3pPr>
            <a:lvl4pPr marL="1491882" indent="0">
              <a:buNone/>
              <a:defRPr sz="1700" b="1"/>
            </a:lvl4pPr>
            <a:lvl5pPr marL="1989163" indent="0">
              <a:buNone/>
              <a:defRPr sz="1700" b="1"/>
            </a:lvl5pPr>
            <a:lvl6pPr marL="2486449" indent="0">
              <a:buNone/>
              <a:defRPr sz="1700" b="1"/>
            </a:lvl6pPr>
            <a:lvl7pPr marL="2983769" indent="0">
              <a:buNone/>
              <a:defRPr sz="1700" b="1"/>
            </a:lvl7pPr>
            <a:lvl8pPr marL="3481037" indent="0">
              <a:buNone/>
              <a:defRPr sz="1700" b="1"/>
            </a:lvl8pPr>
            <a:lvl9pPr marL="3978330" indent="0">
              <a:buNone/>
              <a:defRPr sz="1700" b="1"/>
            </a:lvl9pPr>
          </a:lstStyle>
          <a:p>
            <a:pPr lvl="0"/>
            <a:r>
              <a:rPr lang="en-US" smtClean="0"/>
              <a:t>Click to edit Master text styles</a:t>
            </a:r>
          </a:p>
        </p:txBody>
      </p:sp>
      <p:sp>
        <p:nvSpPr>
          <p:cNvPr id="6" name="Content Placeholder 5"/>
          <p:cNvSpPr>
            <a:spLocks noGrp="1"/>
          </p:cNvSpPr>
          <p:nvPr>
            <p:ph sz="quarter" idx="4"/>
          </p:nvPr>
        </p:nvSpPr>
        <p:spPr>
          <a:xfrm>
            <a:off x="5430000" y="2398408"/>
            <a:ext cx="4724241" cy="4357393"/>
          </a:xfrm>
        </p:spPr>
        <p:txBody>
          <a:bodyPr/>
          <a:lstStyle>
            <a:lvl1pPr>
              <a:defRPr sz="2600"/>
            </a:lvl1pPr>
            <a:lvl2pPr>
              <a:defRPr sz="2200"/>
            </a:lvl2pPr>
            <a:lvl3pPr>
              <a:defRPr sz="2000"/>
            </a:lvl3pPr>
            <a:lvl4pPr>
              <a:defRPr sz="1700"/>
            </a:lvl4pPr>
            <a:lvl5pPr>
              <a:defRPr sz="1700"/>
            </a:lvl5pPr>
            <a:lvl6pPr>
              <a:defRPr sz="1700"/>
            </a:lvl6pPr>
            <a:lvl7pPr>
              <a:defRPr sz="1700"/>
            </a:lvl7pPr>
            <a:lvl8pPr>
              <a:defRPr sz="1700"/>
            </a:lvl8pPr>
            <a:lvl9pPr>
              <a:defRPr sz="17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p:txBody>
          <a:bodyPr/>
          <a:lstStyle>
            <a:lvl1pPr eaLnBrk="1" hangingPunct="1">
              <a:defRPr/>
            </a:lvl1pPr>
          </a:lstStyle>
          <a:p>
            <a:pPr>
              <a:defRPr/>
            </a:pPr>
            <a:fld id="{359B2DC2-A32B-4510-8711-25B071F41417}" type="datetime1">
              <a:rPr lang="en-US" smtClean="0"/>
              <a:t>2/16/2023</a:t>
            </a:fld>
            <a:endParaRPr lang="en-US"/>
          </a:p>
        </p:txBody>
      </p:sp>
      <p:sp>
        <p:nvSpPr>
          <p:cNvPr id="8" name="Rectangle 5"/>
          <p:cNvSpPr>
            <a:spLocks noGrp="1" noChangeArrowheads="1"/>
          </p:cNvSpPr>
          <p:nvPr>
            <p:ph type="ftr" sz="quarter" idx="11"/>
          </p:nvPr>
        </p:nvSpPr>
        <p:spPr/>
        <p:txBody>
          <a:bodyPr/>
          <a:lstStyle>
            <a:lvl1pPr algn="l" eaLnBrk="1" hangingPunct="1">
              <a:defRPr/>
            </a:lvl1pPr>
          </a:lstStyle>
          <a:p>
            <a:pPr>
              <a:defRPr/>
            </a:pPr>
            <a:r>
              <a:rPr lang="en-US" smtClean="0"/>
              <a:t>Electrotech levy consultations 2023/24</a:t>
            </a:r>
            <a:endParaRPr lang="en-US"/>
          </a:p>
        </p:txBody>
      </p:sp>
      <p:sp>
        <p:nvSpPr>
          <p:cNvPr id="9" name="Rectangle 6"/>
          <p:cNvSpPr>
            <a:spLocks noGrp="1" noChangeArrowheads="1"/>
          </p:cNvSpPr>
          <p:nvPr>
            <p:ph type="sldNum" sz="quarter" idx="12"/>
          </p:nvPr>
        </p:nvSpPr>
        <p:spPr/>
        <p:txBody>
          <a:bodyPr/>
          <a:lstStyle>
            <a:lvl1pPr eaLnBrk="1" hangingPunct="1">
              <a:defRPr/>
            </a:lvl1pPr>
          </a:lstStyle>
          <a:p>
            <a:pPr>
              <a:defRPr/>
            </a:pPr>
            <a:fld id="{101607BE-FE91-403A-96E9-26503A571D7E}" type="slidenum">
              <a:rPr lang="en-US"/>
              <a:pPr>
                <a:defRPr/>
              </a:pPr>
              <a:t>‹#›</a:t>
            </a:fld>
            <a:endParaRPr lang="en-US"/>
          </a:p>
        </p:txBody>
      </p:sp>
    </p:spTree>
    <p:extLst>
      <p:ext uri="{BB962C8B-B14F-4D97-AF65-F5344CB8AC3E}">
        <p14:creationId xmlns:p14="http://schemas.microsoft.com/office/powerpoint/2010/main" val="416918269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Content Placeholder 2"/>
          <p:cNvSpPr>
            <a:spLocks noGrp="1"/>
          </p:cNvSpPr>
          <p:nvPr>
            <p:ph sz="half" idx="1"/>
          </p:nvPr>
        </p:nvSpPr>
        <p:spPr>
          <a:xfrm>
            <a:off x="625366" y="1946734"/>
            <a:ext cx="5531741" cy="5504074"/>
          </a:xfrm>
        </p:spPr>
        <p:txBody>
          <a:bodyPr/>
          <a:lstStyle>
            <a:lvl1pPr>
              <a:defRPr sz="3200"/>
            </a:lvl1pPr>
            <a:lvl2pPr>
              <a:defRPr sz="2700"/>
            </a:lvl2pPr>
            <a:lvl3pPr>
              <a:defRPr sz="2300"/>
            </a:lvl3pPr>
            <a:lvl4pPr>
              <a:defRPr sz="2100"/>
            </a:lvl4pPr>
            <a:lvl5pPr>
              <a:defRPr sz="2100"/>
            </a:lvl5pPr>
            <a:lvl6pPr>
              <a:defRPr sz="2100"/>
            </a:lvl6pPr>
            <a:lvl7pPr>
              <a:defRPr sz="2100"/>
            </a:lvl7pPr>
            <a:lvl8pPr>
              <a:defRPr sz="2100"/>
            </a:lvl8pPr>
            <a:lvl9pPr>
              <a:defRPr sz="21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Content Placeholder 3"/>
          <p:cNvSpPr>
            <a:spLocks noGrp="1"/>
          </p:cNvSpPr>
          <p:nvPr>
            <p:ph sz="half" idx="2"/>
          </p:nvPr>
        </p:nvSpPr>
        <p:spPr>
          <a:xfrm>
            <a:off x="6335251" y="1946734"/>
            <a:ext cx="5533597" cy="5504074"/>
          </a:xfrm>
        </p:spPr>
        <p:txBody>
          <a:bodyPr/>
          <a:lstStyle>
            <a:lvl1pPr>
              <a:defRPr sz="3200"/>
            </a:lvl1pPr>
            <a:lvl2pPr>
              <a:defRPr sz="2700"/>
            </a:lvl2pPr>
            <a:lvl3pPr>
              <a:defRPr sz="2300"/>
            </a:lvl3pPr>
            <a:lvl4pPr>
              <a:defRPr sz="2100"/>
            </a:lvl4pPr>
            <a:lvl5pPr>
              <a:defRPr sz="2100"/>
            </a:lvl5pPr>
            <a:lvl6pPr>
              <a:defRPr sz="2100"/>
            </a:lvl6pPr>
            <a:lvl7pPr>
              <a:defRPr sz="2100"/>
            </a:lvl7pPr>
            <a:lvl8pPr>
              <a:defRPr sz="2100"/>
            </a:lvl8pPr>
            <a:lvl9pPr>
              <a:defRPr sz="21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B11965C1-C8D2-4A5E-9663-92DF1C4FFFC8}" type="datetime1">
              <a:rPr lang="en-US" smtClean="0"/>
              <a:t>2/16/2023</a:t>
            </a:fld>
            <a:endParaRPr lang="en-US"/>
          </a:p>
        </p:txBody>
      </p:sp>
      <p:sp>
        <p:nvSpPr>
          <p:cNvPr id="6" name="Footer Placeholder 4"/>
          <p:cNvSpPr>
            <a:spLocks noGrp="1"/>
          </p:cNvSpPr>
          <p:nvPr>
            <p:ph type="ftr" sz="quarter" idx="11"/>
          </p:nvPr>
        </p:nvSpPr>
        <p:spPr/>
        <p:txBody>
          <a:bodyPr/>
          <a:lstStyle>
            <a:lvl1pPr>
              <a:defRPr/>
            </a:lvl1pPr>
          </a:lstStyle>
          <a:p>
            <a:pPr>
              <a:defRPr/>
            </a:pPr>
            <a:r>
              <a:rPr lang="en-US" smtClean="0"/>
              <a:t>Electrotech levy consultations 2023/24</a:t>
            </a:r>
            <a:endParaRPr lang="en-US"/>
          </a:p>
        </p:txBody>
      </p:sp>
      <p:sp>
        <p:nvSpPr>
          <p:cNvPr id="7" name="Slide Number Placeholder 5"/>
          <p:cNvSpPr>
            <a:spLocks noGrp="1"/>
          </p:cNvSpPr>
          <p:nvPr>
            <p:ph type="sldNum" sz="quarter" idx="12"/>
          </p:nvPr>
        </p:nvSpPr>
        <p:spPr/>
        <p:txBody>
          <a:bodyPr/>
          <a:lstStyle>
            <a:lvl1pPr>
              <a:defRPr/>
            </a:lvl1pPr>
          </a:lstStyle>
          <a:p>
            <a:pPr>
              <a:defRPr/>
            </a:pPr>
            <a:fld id="{F6E67D46-9C6E-414B-B123-0092608B95C6}" type="slidenum">
              <a:rPr lang="en-US"/>
              <a:pPr>
                <a:defRPr/>
              </a:pPr>
              <a:t>‹#›</a:t>
            </a:fld>
            <a:endParaRPr lang="en-US"/>
          </a:p>
        </p:txBody>
      </p:sp>
    </p:spTree>
    <p:extLst>
      <p:ext uri="{BB962C8B-B14F-4D97-AF65-F5344CB8AC3E}">
        <p14:creationId xmlns:p14="http://schemas.microsoft.com/office/powerpoint/2010/main" val="3213692019"/>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p:txBody>
          <a:bodyPr/>
          <a:lstStyle>
            <a:lvl1pPr eaLnBrk="1" hangingPunct="1">
              <a:defRPr/>
            </a:lvl1pPr>
          </a:lstStyle>
          <a:p>
            <a:pPr>
              <a:defRPr/>
            </a:pPr>
            <a:fld id="{B2D132A1-F45F-4EF5-8ACF-7E25B4E0FD51}" type="datetime1">
              <a:rPr lang="en-US" smtClean="0"/>
              <a:t>2/16/2023</a:t>
            </a:fld>
            <a:endParaRPr lang="en-US"/>
          </a:p>
        </p:txBody>
      </p:sp>
      <p:sp>
        <p:nvSpPr>
          <p:cNvPr id="4" name="Rectangle 5"/>
          <p:cNvSpPr>
            <a:spLocks noGrp="1" noChangeArrowheads="1"/>
          </p:cNvSpPr>
          <p:nvPr>
            <p:ph type="ftr" sz="quarter" idx="11"/>
          </p:nvPr>
        </p:nvSpPr>
        <p:spPr/>
        <p:txBody>
          <a:bodyPr/>
          <a:lstStyle>
            <a:lvl1pPr algn="l" eaLnBrk="1" hangingPunct="1">
              <a:defRPr/>
            </a:lvl1pPr>
          </a:lstStyle>
          <a:p>
            <a:pPr>
              <a:defRPr/>
            </a:pPr>
            <a:r>
              <a:rPr lang="en-US" smtClean="0"/>
              <a:t>Electrotech levy consultations 2023/24</a:t>
            </a:r>
            <a:endParaRPr lang="en-US"/>
          </a:p>
        </p:txBody>
      </p:sp>
      <p:sp>
        <p:nvSpPr>
          <p:cNvPr id="5" name="Rectangle 6"/>
          <p:cNvSpPr>
            <a:spLocks noGrp="1" noChangeArrowheads="1"/>
          </p:cNvSpPr>
          <p:nvPr>
            <p:ph type="sldNum" sz="quarter" idx="12"/>
          </p:nvPr>
        </p:nvSpPr>
        <p:spPr/>
        <p:txBody>
          <a:bodyPr/>
          <a:lstStyle>
            <a:lvl1pPr eaLnBrk="1" hangingPunct="1">
              <a:defRPr/>
            </a:lvl1pPr>
          </a:lstStyle>
          <a:p>
            <a:pPr>
              <a:defRPr/>
            </a:pPr>
            <a:fld id="{9A069F32-D7AF-4360-8772-31B87B685D9A}" type="slidenum">
              <a:rPr lang="en-US"/>
              <a:pPr>
                <a:defRPr/>
              </a:pPr>
              <a:t>‹#›</a:t>
            </a:fld>
            <a:endParaRPr lang="en-US"/>
          </a:p>
        </p:txBody>
      </p:sp>
    </p:spTree>
    <p:extLst>
      <p:ext uri="{BB962C8B-B14F-4D97-AF65-F5344CB8AC3E}">
        <p14:creationId xmlns:p14="http://schemas.microsoft.com/office/powerpoint/2010/main" val="1653170062"/>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p:txBody>
          <a:bodyPr/>
          <a:lstStyle>
            <a:lvl1pPr eaLnBrk="1" hangingPunct="1">
              <a:defRPr/>
            </a:lvl1pPr>
          </a:lstStyle>
          <a:p>
            <a:pPr>
              <a:defRPr/>
            </a:pPr>
            <a:fld id="{9ED528EE-8132-492B-93B4-B20F88F96738}" type="datetime1">
              <a:rPr lang="en-US" smtClean="0"/>
              <a:t>2/16/2023</a:t>
            </a:fld>
            <a:endParaRPr lang="en-US"/>
          </a:p>
        </p:txBody>
      </p:sp>
      <p:sp>
        <p:nvSpPr>
          <p:cNvPr id="3" name="Rectangle 5"/>
          <p:cNvSpPr>
            <a:spLocks noGrp="1" noChangeArrowheads="1"/>
          </p:cNvSpPr>
          <p:nvPr>
            <p:ph type="ftr" sz="quarter" idx="11"/>
          </p:nvPr>
        </p:nvSpPr>
        <p:spPr/>
        <p:txBody>
          <a:bodyPr/>
          <a:lstStyle>
            <a:lvl1pPr algn="l" eaLnBrk="1" hangingPunct="1">
              <a:defRPr/>
            </a:lvl1pPr>
          </a:lstStyle>
          <a:p>
            <a:pPr>
              <a:defRPr/>
            </a:pPr>
            <a:r>
              <a:rPr lang="en-US" smtClean="0"/>
              <a:t>Electrotech levy consultations 2023/24</a:t>
            </a:r>
            <a:endParaRPr lang="en-US"/>
          </a:p>
        </p:txBody>
      </p:sp>
      <p:sp>
        <p:nvSpPr>
          <p:cNvPr id="4" name="Rectangle 6"/>
          <p:cNvSpPr>
            <a:spLocks noGrp="1" noChangeArrowheads="1"/>
          </p:cNvSpPr>
          <p:nvPr>
            <p:ph type="sldNum" sz="quarter" idx="12"/>
          </p:nvPr>
        </p:nvSpPr>
        <p:spPr/>
        <p:txBody>
          <a:bodyPr/>
          <a:lstStyle>
            <a:lvl1pPr eaLnBrk="1" hangingPunct="1">
              <a:defRPr/>
            </a:lvl1pPr>
          </a:lstStyle>
          <a:p>
            <a:pPr>
              <a:defRPr/>
            </a:pPr>
            <a:fld id="{BD53BB23-234F-4832-B2DD-4A316E88FDFF}" type="slidenum">
              <a:rPr lang="en-US"/>
              <a:pPr>
                <a:defRPr/>
              </a:pPr>
              <a:t>‹#›</a:t>
            </a:fld>
            <a:endParaRPr lang="en-US"/>
          </a:p>
        </p:txBody>
      </p:sp>
    </p:spTree>
    <p:extLst>
      <p:ext uri="{BB962C8B-B14F-4D97-AF65-F5344CB8AC3E}">
        <p14:creationId xmlns:p14="http://schemas.microsoft.com/office/powerpoint/2010/main" val="2077956827"/>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34434" y="301113"/>
            <a:ext cx="3516631" cy="1281483"/>
          </a:xfrm>
        </p:spPr>
        <p:txBody>
          <a:bodyPr anchor="b"/>
          <a:lstStyle>
            <a:lvl1pPr algn="l">
              <a:defRPr sz="2200" b="1"/>
            </a:lvl1pPr>
          </a:lstStyle>
          <a:p>
            <a:r>
              <a:rPr lang="en-US" smtClean="0"/>
              <a:t>Click to edit Master title style</a:t>
            </a:r>
            <a:endParaRPr lang="en-US"/>
          </a:p>
        </p:txBody>
      </p:sp>
      <p:sp>
        <p:nvSpPr>
          <p:cNvPr id="3" name="Content Placeholder 2"/>
          <p:cNvSpPr>
            <a:spLocks noGrp="1"/>
          </p:cNvSpPr>
          <p:nvPr>
            <p:ph idx="1"/>
          </p:nvPr>
        </p:nvSpPr>
        <p:spPr>
          <a:xfrm>
            <a:off x="4179531" y="301149"/>
            <a:ext cx="5974675" cy="6454683"/>
          </a:xfrm>
        </p:spPr>
        <p:txBody>
          <a:bodyPr/>
          <a:lstStyle>
            <a:lvl1pPr>
              <a:defRPr sz="3500"/>
            </a:lvl1pPr>
            <a:lvl2pPr>
              <a:defRPr sz="3000"/>
            </a:lvl2pPr>
            <a:lvl3pPr>
              <a:defRPr sz="2600"/>
            </a:lvl3pPr>
            <a:lvl4pPr>
              <a:defRPr sz="2200"/>
            </a:lvl4pPr>
            <a:lvl5pPr>
              <a:defRPr sz="2200"/>
            </a:lvl5pPr>
            <a:lvl6pPr>
              <a:defRPr sz="2200"/>
            </a:lvl6pPr>
            <a:lvl7pPr>
              <a:defRPr sz="2200"/>
            </a:lvl7pPr>
            <a:lvl8pPr>
              <a:defRPr sz="2200"/>
            </a:lvl8pPr>
            <a:lvl9pPr>
              <a:defRPr sz="2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534434" y="1582598"/>
            <a:ext cx="3516631" cy="5173200"/>
          </a:xfrm>
        </p:spPr>
        <p:txBody>
          <a:bodyPr/>
          <a:lstStyle>
            <a:lvl1pPr marL="0" indent="0">
              <a:buNone/>
              <a:defRPr sz="1500"/>
            </a:lvl1pPr>
            <a:lvl2pPr marL="497293" indent="0">
              <a:buNone/>
              <a:defRPr sz="1300"/>
            </a:lvl2pPr>
            <a:lvl3pPr marL="994590" indent="0">
              <a:buNone/>
              <a:defRPr sz="1100"/>
            </a:lvl3pPr>
            <a:lvl4pPr marL="1491882" indent="0">
              <a:buNone/>
              <a:defRPr sz="1000"/>
            </a:lvl4pPr>
            <a:lvl5pPr marL="1989163" indent="0">
              <a:buNone/>
              <a:defRPr sz="1000"/>
            </a:lvl5pPr>
            <a:lvl6pPr marL="2486449" indent="0">
              <a:buNone/>
              <a:defRPr sz="1000"/>
            </a:lvl6pPr>
            <a:lvl7pPr marL="2983769" indent="0">
              <a:buNone/>
              <a:defRPr sz="1000"/>
            </a:lvl7pPr>
            <a:lvl8pPr marL="3481037" indent="0">
              <a:buNone/>
              <a:defRPr sz="1000"/>
            </a:lvl8pPr>
            <a:lvl9pPr marL="3978330" indent="0">
              <a:buNone/>
              <a:defRPr sz="1000"/>
            </a:lvl9pPr>
          </a:lstStyle>
          <a:p>
            <a:pPr lvl="0"/>
            <a:r>
              <a:rPr lang="en-US" smtClean="0"/>
              <a:t>Click to edit Master text styles</a:t>
            </a:r>
          </a:p>
        </p:txBody>
      </p:sp>
      <p:sp>
        <p:nvSpPr>
          <p:cNvPr id="5" name="Rectangle 4"/>
          <p:cNvSpPr>
            <a:spLocks noGrp="1" noChangeArrowheads="1"/>
          </p:cNvSpPr>
          <p:nvPr>
            <p:ph type="dt" sz="half" idx="10"/>
          </p:nvPr>
        </p:nvSpPr>
        <p:spPr/>
        <p:txBody>
          <a:bodyPr/>
          <a:lstStyle>
            <a:lvl1pPr eaLnBrk="1" hangingPunct="1">
              <a:defRPr/>
            </a:lvl1pPr>
          </a:lstStyle>
          <a:p>
            <a:pPr>
              <a:defRPr/>
            </a:pPr>
            <a:fld id="{FB4CA1F3-B856-47BB-ABCA-57715C5F2B19}" type="datetime1">
              <a:rPr lang="en-US" smtClean="0"/>
              <a:t>2/16/2023</a:t>
            </a:fld>
            <a:endParaRPr lang="en-US"/>
          </a:p>
        </p:txBody>
      </p:sp>
      <p:sp>
        <p:nvSpPr>
          <p:cNvPr id="6" name="Rectangle 5"/>
          <p:cNvSpPr>
            <a:spLocks noGrp="1" noChangeArrowheads="1"/>
          </p:cNvSpPr>
          <p:nvPr>
            <p:ph type="ftr" sz="quarter" idx="11"/>
          </p:nvPr>
        </p:nvSpPr>
        <p:spPr/>
        <p:txBody>
          <a:bodyPr/>
          <a:lstStyle>
            <a:lvl1pPr algn="l" eaLnBrk="1" hangingPunct="1">
              <a:defRPr/>
            </a:lvl1pPr>
          </a:lstStyle>
          <a:p>
            <a:pPr>
              <a:defRPr/>
            </a:pPr>
            <a:r>
              <a:rPr lang="en-US" smtClean="0"/>
              <a:t>Electrotech levy consultations 2023/24</a:t>
            </a:r>
            <a:endParaRPr lang="en-US"/>
          </a:p>
        </p:txBody>
      </p:sp>
      <p:sp>
        <p:nvSpPr>
          <p:cNvPr id="7" name="Rectangle 6"/>
          <p:cNvSpPr>
            <a:spLocks noGrp="1" noChangeArrowheads="1"/>
          </p:cNvSpPr>
          <p:nvPr>
            <p:ph type="sldNum" sz="quarter" idx="12"/>
          </p:nvPr>
        </p:nvSpPr>
        <p:spPr/>
        <p:txBody>
          <a:bodyPr/>
          <a:lstStyle>
            <a:lvl1pPr eaLnBrk="1" hangingPunct="1">
              <a:defRPr/>
            </a:lvl1pPr>
          </a:lstStyle>
          <a:p>
            <a:pPr>
              <a:defRPr/>
            </a:pPr>
            <a:fld id="{90419A41-1DDF-4593-9E1D-220A8BD40A6C}" type="slidenum">
              <a:rPr lang="en-US"/>
              <a:pPr>
                <a:defRPr/>
              </a:pPr>
              <a:t>‹#›</a:t>
            </a:fld>
            <a:endParaRPr lang="en-US"/>
          </a:p>
        </p:txBody>
      </p:sp>
    </p:spTree>
    <p:extLst>
      <p:ext uri="{BB962C8B-B14F-4D97-AF65-F5344CB8AC3E}">
        <p14:creationId xmlns:p14="http://schemas.microsoft.com/office/powerpoint/2010/main" val="3096994212"/>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094905" y="5293995"/>
            <a:ext cx="6413183" cy="624986"/>
          </a:xfrm>
        </p:spPr>
        <p:txBody>
          <a:bodyPr anchor="b"/>
          <a:lstStyle>
            <a:lvl1pPr algn="l">
              <a:defRPr sz="2200" b="1"/>
            </a:lvl1pPr>
          </a:lstStyle>
          <a:p>
            <a:r>
              <a:rPr lang="en-US" smtClean="0"/>
              <a:t>Click to edit Master title style</a:t>
            </a:r>
            <a:endParaRPr lang="en-US"/>
          </a:p>
        </p:txBody>
      </p:sp>
      <p:sp>
        <p:nvSpPr>
          <p:cNvPr id="3" name="Picture Placeholder 2"/>
          <p:cNvSpPr>
            <a:spLocks noGrp="1"/>
          </p:cNvSpPr>
          <p:nvPr>
            <p:ph type="pic" idx="1"/>
          </p:nvPr>
        </p:nvSpPr>
        <p:spPr>
          <a:xfrm>
            <a:off x="2094905" y="675755"/>
            <a:ext cx="6413183" cy="4537710"/>
          </a:xfrm>
        </p:spPr>
        <p:txBody>
          <a:bodyPr/>
          <a:lstStyle>
            <a:lvl1pPr marL="0" indent="0">
              <a:buNone/>
              <a:defRPr sz="3500"/>
            </a:lvl1pPr>
            <a:lvl2pPr marL="497293" indent="0">
              <a:buNone/>
              <a:defRPr sz="3000"/>
            </a:lvl2pPr>
            <a:lvl3pPr marL="994590" indent="0">
              <a:buNone/>
              <a:defRPr sz="2600"/>
            </a:lvl3pPr>
            <a:lvl4pPr marL="1491882" indent="0">
              <a:buNone/>
              <a:defRPr sz="2200"/>
            </a:lvl4pPr>
            <a:lvl5pPr marL="1989163" indent="0">
              <a:buNone/>
              <a:defRPr sz="2200"/>
            </a:lvl5pPr>
            <a:lvl6pPr marL="2486449" indent="0">
              <a:buNone/>
              <a:defRPr sz="2200"/>
            </a:lvl6pPr>
            <a:lvl7pPr marL="2983769" indent="0">
              <a:buNone/>
              <a:defRPr sz="2200"/>
            </a:lvl7pPr>
            <a:lvl8pPr marL="3481037" indent="0">
              <a:buNone/>
              <a:defRPr sz="2200"/>
            </a:lvl8pPr>
            <a:lvl9pPr marL="3978330" indent="0">
              <a:buNone/>
              <a:defRPr sz="2200"/>
            </a:lvl9pPr>
          </a:lstStyle>
          <a:p>
            <a:pPr lvl="0"/>
            <a:endParaRPr lang="en-US" noProof="0" smtClean="0"/>
          </a:p>
        </p:txBody>
      </p:sp>
      <p:sp>
        <p:nvSpPr>
          <p:cNvPr id="4" name="Text Placeholder 3"/>
          <p:cNvSpPr>
            <a:spLocks noGrp="1"/>
          </p:cNvSpPr>
          <p:nvPr>
            <p:ph type="body" sz="half" idx="2"/>
          </p:nvPr>
        </p:nvSpPr>
        <p:spPr>
          <a:xfrm>
            <a:off x="2094905" y="5918981"/>
            <a:ext cx="6413183" cy="887584"/>
          </a:xfrm>
        </p:spPr>
        <p:txBody>
          <a:bodyPr/>
          <a:lstStyle>
            <a:lvl1pPr marL="0" indent="0">
              <a:buNone/>
              <a:defRPr sz="1500"/>
            </a:lvl1pPr>
            <a:lvl2pPr marL="497293" indent="0">
              <a:buNone/>
              <a:defRPr sz="1300"/>
            </a:lvl2pPr>
            <a:lvl3pPr marL="994590" indent="0">
              <a:buNone/>
              <a:defRPr sz="1100"/>
            </a:lvl3pPr>
            <a:lvl4pPr marL="1491882" indent="0">
              <a:buNone/>
              <a:defRPr sz="1000"/>
            </a:lvl4pPr>
            <a:lvl5pPr marL="1989163" indent="0">
              <a:buNone/>
              <a:defRPr sz="1000"/>
            </a:lvl5pPr>
            <a:lvl6pPr marL="2486449" indent="0">
              <a:buNone/>
              <a:defRPr sz="1000"/>
            </a:lvl6pPr>
            <a:lvl7pPr marL="2983769" indent="0">
              <a:buNone/>
              <a:defRPr sz="1000"/>
            </a:lvl7pPr>
            <a:lvl8pPr marL="3481037" indent="0">
              <a:buNone/>
              <a:defRPr sz="1000"/>
            </a:lvl8pPr>
            <a:lvl9pPr marL="3978330" indent="0">
              <a:buNone/>
              <a:defRPr sz="1000"/>
            </a:lvl9pPr>
          </a:lstStyle>
          <a:p>
            <a:pPr lvl="0"/>
            <a:r>
              <a:rPr lang="en-US" smtClean="0"/>
              <a:t>Click to edit Master text styles</a:t>
            </a:r>
          </a:p>
        </p:txBody>
      </p:sp>
      <p:sp>
        <p:nvSpPr>
          <p:cNvPr id="5" name="Rectangle 4"/>
          <p:cNvSpPr>
            <a:spLocks noGrp="1" noChangeArrowheads="1"/>
          </p:cNvSpPr>
          <p:nvPr>
            <p:ph type="dt" sz="half" idx="10"/>
          </p:nvPr>
        </p:nvSpPr>
        <p:spPr/>
        <p:txBody>
          <a:bodyPr/>
          <a:lstStyle>
            <a:lvl1pPr eaLnBrk="1" hangingPunct="1">
              <a:defRPr/>
            </a:lvl1pPr>
          </a:lstStyle>
          <a:p>
            <a:pPr>
              <a:defRPr/>
            </a:pPr>
            <a:fld id="{1BEBEFF0-1765-4A08-825D-CB17FDA7486C}" type="datetime1">
              <a:rPr lang="en-US" smtClean="0"/>
              <a:t>2/16/2023</a:t>
            </a:fld>
            <a:endParaRPr lang="en-US"/>
          </a:p>
        </p:txBody>
      </p:sp>
      <p:sp>
        <p:nvSpPr>
          <p:cNvPr id="6" name="Rectangle 5"/>
          <p:cNvSpPr>
            <a:spLocks noGrp="1" noChangeArrowheads="1"/>
          </p:cNvSpPr>
          <p:nvPr>
            <p:ph type="ftr" sz="quarter" idx="11"/>
          </p:nvPr>
        </p:nvSpPr>
        <p:spPr/>
        <p:txBody>
          <a:bodyPr/>
          <a:lstStyle>
            <a:lvl1pPr algn="l" eaLnBrk="1" hangingPunct="1">
              <a:defRPr/>
            </a:lvl1pPr>
          </a:lstStyle>
          <a:p>
            <a:pPr>
              <a:defRPr/>
            </a:pPr>
            <a:r>
              <a:rPr lang="en-US" smtClean="0"/>
              <a:t>Electrotech levy consultations 2023/24</a:t>
            </a:r>
            <a:endParaRPr lang="en-US"/>
          </a:p>
        </p:txBody>
      </p:sp>
      <p:sp>
        <p:nvSpPr>
          <p:cNvPr id="7" name="Rectangle 6"/>
          <p:cNvSpPr>
            <a:spLocks noGrp="1" noChangeArrowheads="1"/>
          </p:cNvSpPr>
          <p:nvPr>
            <p:ph type="sldNum" sz="quarter" idx="12"/>
          </p:nvPr>
        </p:nvSpPr>
        <p:spPr/>
        <p:txBody>
          <a:bodyPr/>
          <a:lstStyle>
            <a:lvl1pPr eaLnBrk="1" hangingPunct="1">
              <a:defRPr/>
            </a:lvl1pPr>
          </a:lstStyle>
          <a:p>
            <a:pPr>
              <a:defRPr/>
            </a:pPr>
            <a:fld id="{630F19CA-EE2A-4E83-9084-6775AC9DC678}" type="slidenum">
              <a:rPr lang="en-US"/>
              <a:pPr>
                <a:defRPr/>
              </a:pPr>
              <a:t>‹#›</a:t>
            </a:fld>
            <a:endParaRPr lang="en-US"/>
          </a:p>
        </p:txBody>
      </p:sp>
    </p:spTree>
    <p:extLst>
      <p:ext uri="{BB962C8B-B14F-4D97-AF65-F5344CB8AC3E}">
        <p14:creationId xmlns:p14="http://schemas.microsoft.com/office/powerpoint/2010/main" val="2022651561"/>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p:txBody>
          <a:bodyPr/>
          <a:lstStyle>
            <a:lvl1pPr eaLnBrk="1" hangingPunct="1">
              <a:defRPr/>
            </a:lvl1pPr>
          </a:lstStyle>
          <a:p>
            <a:pPr>
              <a:defRPr/>
            </a:pPr>
            <a:fld id="{ABD992AF-1E41-4123-9AD0-207F13A05F4D}" type="datetime1">
              <a:rPr lang="en-US" smtClean="0"/>
              <a:t>2/16/2023</a:t>
            </a:fld>
            <a:endParaRPr lang="en-US"/>
          </a:p>
        </p:txBody>
      </p:sp>
      <p:sp>
        <p:nvSpPr>
          <p:cNvPr id="5" name="Rectangle 5"/>
          <p:cNvSpPr>
            <a:spLocks noGrp="1" noChangeArrowheads="1"/>
          </p:cNvSpPr>
          <p:nvPr>
            <p:ph type="ftr" sz="quarter" idx="11"/>
          </p:nvPr>
        </p:nvSpPr>
        <p:spPr/>
        <p:txBody>
          <a:bodyPr/>
          <a:lstStyle>
            <a:lvl1pPr algn="l" eaLnBrk="1" hangingPunct="1">
              <a:defRPr/>
            </a:lvl1pPr>
          </a:lstStyle>
          <a:p>
            <a:pPr>
              <a:defRPr/>
            </a:pPr>
            <a:r>
              <a:rPr lang="en-US" smtClean="0"/>
              <a:t>Electrotech levy consultations 2023/24</a:t>
            </a:r>
            <a:endParaRPr lang="en-US"/>
          </a:p>
        </p:txBody>
      </p:sp>
      <p:sp>
        <p:nvSpPr>
          <p:cNvPr id="6" name="Rectangle 6"/>
          <p:cNvSpPr>
            <a:spLocks noGrp="1" noChangeArrowheads="1"/>
          </p:cNvSpPr>
          <p:nvPr>
            <p:ph type="sldNum" sz="quarter" idx="12"/>
          </p:nvPr>
        </p:nvSpPr>
        <p:spPr/>
        <p:txBody>
          <a:bodyPr/>
          <a:lstStyle>
            <a:lvl1pPr eaLnBrk="1" hangingPunct="1">
              <a:defRPr/>
            </a:lvl1pPr>
          </a:lstStyle>
          <a:p>
            <a:pPr>
              <a:defRPr/>
            </a:pPr>
            <a:fld id="{0A7912E7-2EF4-4699-A73E-B198DCAD4ECB}" type="slidenum">
              <a:rPr lang="en-US"/>
              <a:pPr>
                <a:defRPr/>
              </a:pPr>
              <a:t>‹#›</a:t>
            </a:fld>
            <a:endParaRPr lang="en-US"/>
          </a:p>
        </p:txBody>
      </p:sp>
    </p:spTree>
    <p:extLst>
      <p:ext uri="{BB962C8B-B14F-4D97-AF65-F5344CB8AC3E}">
        <p14:creationId xmlns:p14="http://schemas.microsoft.com/office/powerpoint/2010/main" val="418580946"/>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615657" y="252097"/>
            <a:ext cx="2271336" cy="5882217"/>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01648" y="252097"/>
            <a:ext cx="6649566" cy="5882217"/>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p:txBody>
          <a:bodyPr/>
          <a:lstStyle>
            <a:lvl1pPr eaLnBrk="1" hangingPunct="1">
              <a:defRPr/>
            </a:lvl1pPr>
          </a:lstStyle>
          <a:p>
            <a:pPr>
              <a:defRPr/>
            </a:pPr>
            <a:fld id="{E9A426FB-E566-43E8-B3BE-198BABA1371E}" type="datetime1">
              <a:rPr lang="en-US" smtClean="0"/>
              <a:t>2/16/2023</a:t>
            </a:fld>
            <a:endParaRPr lang="en-US"/>
          </a:p>
        </p:txBody>
      </p:sp>
      <p:sp>
        <p:nvSpPr>
          <p:cNvPr id="5" name="Rectangle 5"/>
          <p:cNvSpPr>
            <a:spLocks noGrp="1" noChangeArrowheads="1"/>
          </p:cNvSpPr>
          <p:nvPr>
            <p:ph type="ftr" sz="quarter" idx="11"/>
          </p:nvPr>
        </p:nvSpPr>
        <p:spPr/>
        <p:txBody>
          <a:bodyPr/>
          <a:lstStyle>
            <a:lvl1pPr algn="l" eaLnBrk="1" hangingPunct="1">
              <a:defRPr/>
            </a:lvl1pPr>
          </a:lstStyle>
          <a:p>
            <a:pPr>
              <a:defRPr/>
            </a:pPr>
            <a:r>
              <a:rPr lang="en-US" smtClean="0"/>
              <a:t>Electrotech levy consultations 2023/24</a:t>
            </a:r>
            <a:endParaRPr lang="en-US"/>
          </a:p>
        </p:txBody>
      </p:sp>
      <p:sp>
        <p:nvSpPr>
          <p:cNvPr id="6" name="Rectangle 6"/>
          <p:cNvSpPr>
            <a:spLocks noGrp="1" noChangeArrowheads="1"/>
          </p:cNvSpPr>
          <p:nvPr>
            <p:ph type="sldNum" sz="quarter" idx="12"/>
          </p:nvPr>
        </p:nvSpPr>
        <p:spPr/>
        <p:txBody>
          <a:bodyPr/>
          <a:lstStyle>
            <a:lvl1pPr eaLnBrk="1" hangingPunct="1">
              <a:defRPr/>
            </a:lvl1pPr>
          </a:lstStyle>
          <a:p>
            <a:pPr>
              <a:defRPr/>
            </a:pPr>
            <a:fld id="{AC95BE05-A938-468A-9373-9A5387CC332C}" type="slidenum">
              <a:rPr lang="en-US"/>
              <a:pPr>
                <a:defRPr/>
              </a:pPr>
              <a:t>‹#›</a:t>
            </a:fld>
            <a:endParaRPr lang="en-US"/>
          </a:p>
        </p:txBody>
      </p:sp>
    </p:spTree>
    <p:extLst>
      <p:ext uri="{BB962C8B-B14F-4D97-AF65-F5344CB8AC3E}">
        <p14:creationId xmlns:p14="http://schemas.microsoft.com/office/powerpoint/2010/main" val="274338511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34432" y="302868"/>
            <a:ext cx="9619774" cy="1260475"/>
          </a:xfrm>
        </p:spPr>
        <p:txBody>
          <a:bodyPr/>
          <a:lstStyle>
            <a:lvl1pPr>
              <a:defRPr/>
            </a:lvl1pPr>
          </a:lstStyle>
          <a:p>
            <a:r>
              <a:rPr lang="en-GB" smtClean="0"/>
              <a:t>Click to edit Master title style</a:t>
            </a:r>
            <a:endParaRPr lang="en-US"/>
          </a:p>
        </p:txBody>
      </p:sp>
      <p:sp>
        <p:nvSpPr>
          <p:cNvPr id="3" name="Text Placeholder 2"/>
          <p:cNvSpPr>
            <a:spLocks noGrp="1"/>
          </p:cNvSpPr>
          <p:nvPr>
            <p:ph type="body" idx="1"/>
          </p:nvPr>
        </p:nvSpPr>
        <p:spPr>
          <a:xfrm>
            <a:off x="534432" y="1692892"/>
            <a:ext cx="4722671" cy="705515"/>
          </a:xfrm>
        </p:spPr>
        <p:txBody>
          <a:bodyPr anchor="b"/>
          <a:lstStyle>
            <a:lvl1pPr marL="0" indent="0">
              <a:buNone/>
              <a:defRPr sz="2700" b="1"/>
            </a:lvl1pPr>
            <a:lvl2pPr marL="521116" indent="0">
              <a:buNone/>
              <a:defRPr sz="2300" b="1"/>
            </a:lvl2pPr>
            <a:lvl3pPr marL="1042229" indent="0">
              <a:buNone/>
              <a:defRPr sz="2100" b="1"/>
            </a:lvl3pPr>
            <a:lvl4pPr marL="1563342" indent="0">
              <a:buNone/>
              <a:defRPr sz="1800" b="1"/>
            </a:lvl4pPr>
            <a:lvl5pPr marL="2084458" indent="0">
              <a:buNone/>
              <a:defRPr sz="1800" b="1"/>
            </a:lvl5pPr>
            <a:lvl6pPr marL="2605570" indent="0">
              <a:buNone/>
              <a:defRPr sz="1800" b="1"/>
            </a:lvl6pPr>
            <a:lvl7pPr marL="3126686" indent="0">
              <a:buNone/>
              <a:defRPr sz="1800" b="1"/>
            </a:lvl7pPr>
            <a:lvl8pPr marL="3647800" indent="0">
              <a:buNone/>
              <a:defRPr sz="1800" b="1"/>
            </a:lvl8pPr>
            <a:lvl9pPr marL="4168915" indent="0">
              <a:buNone/>
              <a:defRPr sz="1800" b="1"/>
            </a:lvl9pPr>
          </a:lstStyle>
          <a:p>
            <a:pPr lvl="0"/>
            <a:r>
              <a:rPr lang="en-GB" smtClean="0"/>
              <a:t>Click to edit Master text styles</a:t>
            </a:r>
          </a:p>
        </p:txBody>
      </p:sp>
      <p:sp>
        <p:nvSpPr>
          <p:cNvPr id="4" name="Content Placeholder 3"/>
          <p:cNvSpPr>
            <a:spLocks noGrp="1"/>
          </p:cNvSpPr>
          <p:nvPr>
            <p:ph sz="half" idx="2"/>
          </p:nvPr>
        </p:nvSpPr>
        <p:spPr>
          <a:xfrm>
            <a:off x="534432" y="2398408"/>
            <a:ext cx="4722671" cy="4357393"/>
          </a:xfrm>
        </p:spPr>
        <p:txBody>
          <a:bodyPr/>
          <a:lstStyle>
            <a:lvl1pPr>
              <a:defRPr sz="2700"/>
            </a:lvl1pPr>
            <a:lvl2pPr>
              <a:defRPr sz="2300"/>
            </a:lvl2pPr>
            <a:lvl3pPr>
              <a:defRPr sz="2100"/>
            </a:lvl3pPr>
            <a:lvl4pPr>
              <a:defRPr sz="1800"/>
            </a:lvl4pPr>
            <a:lvl5pPr>
              <a:defRPr sz="1800"/>
            </a:lvl5pPr>
            <a:lvl6pPr>
              <a:defRPr sz="1800"/>
            </a:lvl6pPr>
            <a:lvl7pPr>
              <a:defRPr sz="1800"/>
            </a:lvl7pPr>
            <a:lvl8pPr>
              <a:defRPr sz="1800"/>
            </a:lvl8pPr>
            <a:lvl9pPr>
              <a:defRPr sz="18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5" name="Text Placeholder 4"/>
          <p:cNvSpPr>
            <a:spLocks noGrp="1"/>
          </p:cNvSpPr>
          <p:nvPr>
            <p:ph type="body" sz="quarter" idx="3"/>
          </p:nvPr>
        </p:nvSpPr>
        <p:spPr>
          <a:xfrm>
            <a:off x="5429680" y="1692892"/>
            <a:ext cx="4724526" cy="705515"/>
          </a:xfrm>
        </p:spPr>
        <p:txBody>
          <a:bodyPr anchor="b"/>
          <a:lstStyle>
            <a:lvl1pPr marL="0" indent="0">
              <a:buNone/>
              <a:defRPr sz="2700" b="1"/>
            </a:lvl1pPr>
            <a:lvl2pPr marL="521116" indent="0">
              <a:buNone/>
              <a:defRPr sz="2300" b="1"/>
            </a:lvl2pPr>
            <a:lvl3pPr marL="1042229" indent="0">
              <a:buNone/>
              <a:defRPr sz="2100" b="1"/>
            </a:lvl3pPr>
            <a:lvl4pPr marL="1563342" indent="0">
              <a:buNone/>
              <a:defRPr sz="1800" b="1"/>
            </a:lvl4pPr>
            <a:lvl5pPr marL="2084458" indent="0">
              <a:buNone/>
              <a:defRPr sz="1800" b="1"/>
            </a:lvl5pPr>
            <a:lvl6pPr marL="2605570" indent="0">
              <a:buNone/>
              <a:defRPr sz="1800" b="1"/>
            </a:lvl6pPr>
            <a:lvl7pPr marL="3126686" indent="0">
              <a:buNone/>
              <a:defRPr sz="1800" b="1"/>
            </a:lvl7pPr>
            <a:lvl8pPr marL="3647800" indent="0">
              <a:buNone/>
              <a:defRPr sz="1800" b="1"/>
            </a:lvl8pPr>
            <a:lvl9pPr marL="4168915" indent="0">
              <a:buNone/>
              <a:defRPr sz="1800" b="1"/>
            </a:lvl9pPr>
          </a:lstStyle>
          <a:p>
            <a:pPr lvl="0"/>
            <a:r>
              <a:rPr lang="en-GB" smtClean="0"/>
              <a:t>Click to edit Master text styles</a:t>
            </a:r>
          </a:p>
        </p:txBody>
      </p:sp>
      <p:sp>
        <p:nvSpPr>
          <p:cNvPr id="6" name="Content Placeholder 5"/>
          <p:cNvSpPr>
            <a:spLocks noGrp="1"/>
          </p:cNvSpPr>
          <p:nvPr>
            <p:ph sz="quarter" idx="4"/>
          </p:nvPr>
        </p:nvSpPr>
        <p:spPr>
          <a:xfrm>
            <a:off x="5429680" y="2398408"/>
            <a:ext cx="4724526" cy="4357393"/>
          </a:xfrm>
        </p:spPr>
        <p:txBody>
          <a:bodyPr/>
          <a:lstStyle>
            <a:lvl1pPr>
              <a:defRPr sz="2700"/>
            </a:lvl1pPr>
            <a:lvl2pPr>
              <a:defRPr sz="2300"/>
            </a:lvl2pPr>
            <a:lvl3pPr>
              <a:defRPr sz="2100"/>
            </a:lvl3pPr>
            <a:lvl4pPr>
              <a:defRPr sz="1800"/>
            </a:lvl4pPr>
            <a:lvl5pPr>
              <a:defRPr sz="1800"/>
            </a:lvl5pPr>
            <a:lvl6pPr>
              <a:defRPr sz="1800"/>
            </a:lvl6pPr>
            <a:lvl7pPr>
              <a:defRPr sz="1800"/>
            </a:lvl7pPr>
            <a:lvl8pPr>
              <a:defRPr sz="1800"/>
            </a:lvl8pPr>
            <a:lvl9pPr>
              <a:defRPr sz="18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30A684E3-6BAF-426A-AC4A-AF2153CA3495}" type="datetime1">
              <a:rPr lang="en-US" smtClean="0"/>
              <a:t>2/16/2023</a:t>
            </a:fld>
            <a:endParaRPr lang="en-US"/>
          </a:p>
        </p:txBody>
      </p:sp>
      <p:sp>
        <p:nvSpPr>
          <p:cNvPr id="8" name="Footer Placeholder 4"/>
          <p:cNvSpPr>
            <a:spLocks noGrp="1"/>
          </p:cNvSpPr>
          <p:nvPr>
            <p:ph type="ftr" sz="quarter" idx="11"/>
          </p:nvPr>
        </p:nvSpPr>
        <p:spPr/>
        <p:txBody>
          <a:bodyPr/>
          <a:lstStyle>
            <a:lvl1pPr>
              <a:defRPr/>
            </a:lvl1pPr>
          </a:lstStyle>
          <a:p>
            <a:pPr>
              <a:defRPr/>
            </a:pPr>
            <a:r>
              <a:rPr lang="en-US" smtClean="0"/>
              <a:t>Electrotech levy consultations 2023/24</a:t>
            </a:r>
            <a:endParaRPr lang="en-US"/>
          </a:p>
        </p:txBody>
      </p:sp>
      <p:sp>
        <p:nvSpPr>
          <p:cNvPr id="9" name="Slide Number Placeholder 5"/>
          <p:cNvSpPr>
            <a:spLocks noGrp="1"/>
          </p:cNvSpPr>
          <p:nvPr>
            <p:ph type="sldNum" sz="quarter" idx="12"/>
          </p:nvPr>
        </p:nvSpPr>
        <p:spPr/>
        <p:txBody>
          <a:bodyPr/>
          <a:lstStyle>
            <a:lvl1pPr>
              <a:defRPr/>
            </a:lvl1pPr>
          </a:lstStyle>
          <a:p>
            <a:pPr>
              <a:defRPr/>
            </a:pPr>
            <a:fld id="{062D2F36-9BF8-43BB-96A9-AC6B118BB3D2}" type="slidenum">
              <a:rPr lang="en-US"/>
              <a:pPr>
                <a:defRPr/>
              </a:pPr>
              <a:t>‹#›</a:t>
            </a:fld>
            <a:endParaRPr lang="en-US"/>
          </a:p>
        </p:txBody>
      </p:sp>
    </p:spTree>
    <p:extLst>
      <p:ext uri="{BB962C8B-B14F-4D97-AF65-F5344CB8AC3E}">
        <p14:creationId xmlns:p14="http://schemas.microsoft.com/office/powerpoint/2010/main" val="424587503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3960B23A-B72F-4067-B37D-CE147D72E9AB}" type="datetime1">
              <a:rPr lang="en-US" smtClean="0"/>
              <a:t>2/16/2023</a:t>
            </a:fld>
            <a:endParaRPr lang="en-US"/>
          </a:p>
        </p:txBody>
      </p:sp>
      <p:sp>
        <p:nvSpPr>
          <p:cNvPr id="4" name="Footer Placeholder 4"/>
          <p:cNvSpPr>
            <a:spLocks noGrp="1"/>
          </p:cNvSpPr>
          <p:nvPr>
            <p:ph type="ftr" sz="quarter" idx="11"/>
          </p:nvPr>
        </p:nvSpPr>
        <p:spPr/>
        <p:txBody>
          <a:bodyPr/>
          <a:lstStyle>
            <a:lvl1pPr>
              <a:defRPr/>
            </a:lvl1pPr>
          </a:lstStyle>
          <a:p>
            <a:pPr>
              <a:defRPr/>
            </a:pPr>
            <a:r>
              <a:rPr lang="en-US" smtClean="0"/>
              <a:t>Electrotech levy consultations 2023/24</a:t>
            </a:r>
            <a:endParaRPr lang="en-US"/>
          </a:p>
        </p:txBody>
      </p:sp>
      <p:sp>
        <p:nvSpPr>
          <p:cNvPr id="5" name="Slide Number Placeholder 5"/>
          <p:cNvSpPr>
            <a:spLocks noGrp="1"/>
          </p:cNvSpPr>
          <p:nvPr>
            <p:ph type="sldNum" sz="quarter" idx="12"/>
          </p:nvPr>
        </p:nvSpPr>
        <p:spPr/>
        <p:txBody>
          <a:bodyPr/>
          <a:lstStyle>
            <a:lvl1pPr>
              <a:defRPr/>
            </a:lvl1pPr>
          </a:lstStyle>
          <a:p>
            <a:pPr>
              <a:defRPr/>
            </a:pPr>
            <a:fld id="{E2276A05-33A9-4C7C-AF60-48353F55A2EC}" type="slidenum">
              <a:rPr lang="en-US"/>
              <a:pPr>
                <a:defRPr/>
              </a:pPr>
              <a:t>‹#›</a:t>
            </a:fld>
            <a:endParaRPr lang="en-US"/>
          </a:p>
        </p:txBody>
      </p:sp>
    </p:spTree>
    <p:extLst>
      <p:ext uri="{BB962C8B-B14F-4D97-AF65-F5344CB8AC3E}">
        <p14:creationId xmlns:p14="http://schemas.microsoft.com/office/powerpoint/2010/main" val="257368911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8088EBEF-C917-47CE-94CD-A549F3E414C6}" type="datetime1">
              <a:rPr lang="en-US" smtClean="0"/>
              <a:t>2/16/2023</a:t>
            </a:fld>
            <a:endParaRPr lang="en-US"/>
          </a:p>
        </p:txBody>
      </p:sp>
      <p:sp>
        <p:nvSpPr>
          <p:cNvPr id="3" name="Footer Placeholder 4"/>
          <p:cNvSpPr>
            <a:spLocks noGrp="1"/>
          </p:cNvSpPr>
          <p:nvPr>
            <p:ph type="ftr" sz="quarter" idx="11"/>
          </p:nvPr>
        </p:nvSpPr>
        <p:spPr/>
        <p:txBody>
          <a:bodyPr/>
          <a:lstStyle>
            <a:lvl1pPr>
              <a:defRPr/>
            </a:lvl1pPr>
          </a:lstStyle>
          <a:p>
            <a:pPr>
              <a:defRPr/>
            </a:pPr>
            <a:r>
              <a:rPr lang="en-US" smtClean="0"/>
              <a:t>Electrotech levy consultations 2023/24</a:t>
            </a:r>
            <a:endParaRPr lang="en-US"/>
          </a:p>
        </p:txBody>
      </p:sp>
      <p:sp>
        <p:nvSpPr>
          <p:cNvPr id="4" name="Slide Number Placeholder 5"/>
          <p:cNvSpPr>
            <a:spLocks noGrp="1"/>
          </p:cNvSpPr>
          <p:nvPr>
            <p:ph type="sldNum" sz="quarter" idx="12"/>
          </p:nvPr>
        </p:nvSpPr>
        <p:spPr/>
        <p:txBody>
          <a:bodyPr/>
          <a:lstStyle>
            <a:lvl1pPr>
              <a:defRPr/>
            </a:lvl1pPr>
          </a:lstStyle>
          <a:p>
            <a:pPr>
              <a:defRPr/>
            </a:pPr>
            <a:fld id="{960FBB13-49B8-4515-BA82-5223121EE632}" type="slidenum">
              <a:rPr lang="en-US"/>
              <a:pPr>
                <a:defRPr/>
              </a:pPr>
              <a:t>‹#›</a:t>
            </a:fld>
            <a:endParaRPr lang="en-US"/>
          </a:p>
        </p:txBody>
      </p:sp>
    </p:spTree>
    <p:extLst>
      <p:ext uri="{BB962C8B-B14F-4D97-AF65-F5344CB8AC3E}">
        <p14:creationId xmlns:p14="http://schemas.microsoft.com/office/powerpoint/2010/main" val="119521177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34436" y="301113"/>
            <a:ext cx="3516488" cy="1281483"/>
          </a:xfrm>
        </p:spPr>
        <p:txBody>
          <a:bodyPr anchor="b"/>
          <a:lstStyle>
            <a:lvl1pPr algn="l">
              <a:defRPr sz="2300" b="1"/>
            </a:lvl1pPr>
          </a:lstStyle>
          <a:p>
            <a:r>
              <a:rPr lang="en-GB" smtClean="0"/>
              <a:t>Click to edit Master title style</a:t>
            </a:r>
            <a:endParaRPr lang="en-US"/>
          </a:p>
        </p:txBody>
      </p:sp>
      <p:sp>
        <p:nvSpPr>
          <p:cNvPr id="3" name="Content Placeholder 2"/>
          <p:cNvSpPr>
            <a:spLocks noGrp="1"/>
          </p:cNvSpPr>
          <p:nvPr>
            <p:ph idx="1"/>
          </p:nvPr>
        </p:nvSpPr>
        <p:spPr>
          <a:xfrm>
            <a:off x="4178960" y="301120"/>
            <a:ext cx="5975246" cy="6454683"/>
          </a:xfrm>
        </p:spPr>
        <p:txBody>
          <a:bodyPr/>
          <a:lstStyle>
            <a:lvl1pPr>
              <a:defRPr sz="3600"/>
            </a:lvl1pPr>
            <a:lvl2pPr>
              <a:defRPr sz="3200"/>
            </a:lvl2pPr>
            <a:lvl3pPr>
              <a:defRPr sz="2700"/>
            </a:lvl3pPr>
            <a:lvl4pPr>
              <a:defRPr sz="2300"/>
            </a:lvl4pPr>
            <a:lvl5pPr>
              <a:defRPr sz="2300"/>
            </a:lvl5pPr>
            <a:lvl6pPr>
              <a:defRPr sz="2300"/>
            </a:lvl6pPr>
            <a:lvl7pPr>
              <a:defRPr sz="2300"/>
            </a:lvl7pPr>
            <a:lvl8pPr>
              <a:defRPr sz="2300"/>
            </a:lvl8pPr>
            <a:lvl9pPr>
              <a:defRPr sz="23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Text Placeholder 3"/>
          <p:cNvSpPr>
            <a:spLocks noGrp="1"/>
          </p:cNvSpPr>
          <p:nvPr>
            <p:ph type="body" sz="half" idx="2"/>
          </p:nvPr>
        </p:nvSpPr>
        <p:spPr>
          <a:xfrm>
            <a:off x="534436" y="1582598"/>
            <a:ext cx="3516488" cy="5173200"/>
          </a:xfrm>
        </p:spPr>
        <p:txBody>
          <a:bodyPr/>
          <a:lstStyle>
            <a:lvl1pPr marL="0" indent="0">
              <a:buNone/>
              <a:defRPr sz="1600"/>
            </a:lvl1pPr>
            <a:lvl2pPr marL="521116" indent="0">
              <a:buNone/>
              <a:defRPr sz="1400"/>
            </a:lvl2pPr>
            <a:lvl3pPr marL="1042229" indent="0">
              <a:buNone/>
              <a:defRPr sz="1100"/>
            </a:lvl3pPr>
            <a:lvl4pPr marL="1563342" indent="0">
              <a:buNone/>
              <a:defRPr sz="1000"/>
            </a:lvl4pPr>
            <a:lvl5pPr marL="2084458" indent="0">
              <a:buNone/>
              <a:defRPr sz="1000"/>
            </a:lvl5pPr>
            <a:lvl6pPr marL="2605570" indent="0">
              <a:buNone/>
              <a:defRPr sz="1000"/>
            </a:lvl6pPr>
            <a:lvl7pPr marL="3126686" indent="0">
              <a:buNone/>
              <a:defRPr sz="1000"/>
            </a:lvl7pPr>
            <a:lvl8pPr marL="3647800" indent="0">
              <a:buNone/>
              <a:defRPr sz="1000"/>
            </a:lvl8pPr>
            <a:lvl9pPr marL="4168915" indent="0">
              <a:buNone/>
              <a:defRPr sz="1000"/>
            </a:lvl9pPr>
          </a:lstStyle>
          <a:p>
            <a:pPr lvl="0"/>
            <a:r>
              <a:rPr lang="en-GB"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6362C68F-08C9-49A7-AF0E-D50AC74122A6}" type="datetime1">
              <a:rPr lang="en-US" smtClean="0"/>
              <a:t>2/16/2023</a:t>
            </a:fld>
            <a:endParaRPr lang="en-US"/>
          </a:p>
        </p:txBody>
      </p:sp>
      <p:sp>
        <p:nvSpPr>
          <p:cNvPr id="6" name="Footer Placeholder 4"/>
          <p:cNvSpPr>
            <a:spLocks noGrp="1"/>
          </p:cNvSpPr>
          <p:nvPr>
            <p:ph type="ftr" sz="quarter" idx="11"/>
          </p:nvPr>
        </p:nvSpPr>
        <p:spPr/>
        <p:txBody>
          <a:bodyPr/>
          <a:lstStyle>
            <a:lvl1pPr>
              <a:defRPr/>
            </a:lvl1pPr>
          </a:lstStyle>
          <a:p>
            <a:pPr>
              <a:defRPr/>
            </a:pPr>
            <a:r>
              <a:rPr lang="en-US" smtClean="0"/>
              <a:t>Electrotech levy consultations 2023/24</a:t>
            </a:r>
            <a:endParaRPr lang="en-US"/>
          </a:p>
        </p:txBody>
      </p:sp>
      <p:sp>
        <p:nvSpPr>
          <p:cNvPr id="7" name="Slide Number Placeholder 5"/>
          <p:cNvSpPr>
            <a:spLocks noGrp="1"/>
          </p:cNvSpPr>
          <p:nvPr>
            <p:ph type="sldNum" sz="quarter" idx="12"/>
          </p:nvPr>
        </p:nvSpPr>
        <p:spPr/>
        <p:txBody>
          <a:bodyPr/>
          <a:lstStyle>
            <a:lvl1pPr>
              <a:defRPr/>
            </a:lvl1pPr>
          </a:lstStyle>
          <a:p>
            <a:pPr>
              <a:defRPr/>
            </a:pPr>
            <a:fld id="{B56B6222-DEA9-46D0-A235-FAB059353B4E}" type="slidenum">
              <a:rPr lang="en-US"/>
              <a:pPr>
                <a:defRPr/>
              </a:pPr>
              <a:t>‹#›</a:t>
            </a:fld>
            <a:endParaRPr lang="en-US"/>
          </a:p>
        </p:txBody>
      </p:sp>
    </p:spTree>
    <p:extLst>
      <p:ext uri="{BB962C8B-B14F-4D97-AF65-F5344CB8AC3E}">
        <p14:creationId xmlns:p14="http://schemas.microsoft.com/office/powerpoint/2010/main" val="186673435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095049" y="5293995"/>
            <a:ext cx="6413183" cy="624986"/>
          </a:xfrm>
        </p:spPr>
        <p:txBody>
          <a:bodyPr anchor="b"/>
          <a:lstStyle>
            <a:lvl1pPr algn="l">
              <a:defRPr sz="2300" b="1"/>
            </a:lvl1pPr>
          </a:lstStyle>
          <a:p>
            <a:r>
              <a:rPr lang="en-GB" smtClean="0"/>
              <a:t>Click to edit Master title style</a:t>
            </a:r>
            <a:endParaRPr lang="en-US"/>
          </a:p>
        </p:txBody>
      </p:sp>
      <p:sp>
        <p:nvSpPr>
          <p:cNvPr id="3" name="Picture Placeholder 2"/>
          <p:cNvSpPr>
            <a:spLocks noGrp="1"/>
          </p:cNvSpPr>
          <p:nvPr>
            <p:ph type="pic" idx="1"/>
          </p:nvPr>
        </p:nvSpPr>
        <p:spPr>
          <a:xfrm>
            <a:off x="2095049" y="675755"/>
            <a:ext cx="6413183" cy="4537710"/>
          </a:xfrm>
        </p:spPr>
        <p:txBody>
          <a:bodyPr rtlCol="0">
            <a:normAutofit/>
          </a:bodyPr>
          <a:lstStyle>
            <a:lvl1pPr marL="0" indent="0">
              <a:buNone/>
              <a:defRPr sz="3600"/>
            </a:lvl1pPr>
            <a:lvl2pPr marL="521116" indent="0">
              <a:buNone/>
              <a:defRPr sz="3200"/>
            </a:lvl2pPr>
            <a:lvl3pPr marL="1042229" indent="0">
              <a:buNone/>
              <a:defRPr sz="2700"/>
            </a:lvl3pPr>
            <a:lvl4pPr marL="1563342" indent="0">
              <a:buNone/>
              <a:defRPr sz="2300"/>
            </a:lvl4pPr>
            <a:lvl5pPr marL="2084458" indent="0">
              <a:buNone/>
              <a:defRPr sz="2300"/>
            </a:lvl5pPr>
            <a:lvl6pPr marL="2605570" indent="0">
              <a:buNone/>
              <a:defRPr sz="2300"/>
            </a:lvl6pPr>
            <a:lvl7pPr marL="3126686" indent="0">
              <a:buNone/>
              <a:defRPr sz="2300"/>
            </a:lvl7pPr>
            <a:lvl8pPr marL="3647800" indent="0">
              <a:buNone/>
              <a:defRPr sz="2300"/>
            </a:lvl8pPr>
            <a:lvl9pPr marL="4168915" indent="0">
              <a:buNone/>
              <a:defRPr sz="2300"/>
            </a:lvl9pPr>
          </a:lstStyle>
          <a:p>
            <a:pPr lvl="0"/>
            <a:endParaRPr lang="en-US" noProof="0"/>
          </a:p>
        </p:txBody>
      </p:sp>
      <p:sp>
        <p:nvSpPr>
          <p:cNvPr id="4" name="Text Placeholder 3"/>
          <p:cNvSpPr>
            <a:spLocks noGrp="1"/>
          </p:cNvSpPr>
          <p:nvPr>
            <p:ph type="body" sz="half" idx="2"/>
          </p:nvPr>
        </p:nvSpPr>
        <p:spPr>
          <a:xfrm>
            <a:off x="2095049" y="5918981"/>
            <a:ext cx="6413183" cy="887584"/>
          </a:xfrm>
        </p:spPr>
        <p:txBody>
          <a:bodyPr/>
          <a:lstStyle>
            <a:lvl1pPr marL="0" indent="0">
              <a:buNone/>
              <a:defRPr sz="1600"/>
            </a:lvl1pPr>
            <a:lvl2pPr marL="521116" indent="0">
              <a:buNone/>
              <a:defRPr sz="1400"/>
            </a:lvl2pPr>
            <a:lvl3pPr marL="1042229" indent="0">
              <a:buNone/>
              <a:defRPr sz="1100"/>
            </a:lvl3pPr>
            <a:lvl4pPr marL="1563342" indent="0">
              <a:buNone/>
              <a:defRPr sz="1000"/>
            </a:lvl4pPr>
            <a:lvl5pPr marL="2084458" indent="0">
              <a:buNone/>
              <a:defRPr sz="1000"/>
            </a:lvl5pPr>
            <a:lvl6pPr marL="2605570" indent="0">
              <a:buNone/>
              <a:defRPr sz="1000"/>
            </a:lvl6pPr>
            <a:lvl7pPr marL="3126686" indent="0">
              <a:buNone/>
              <a:defRPr sz="1000"/>
            </a:lvl7pPr>
            <a:lvl8pPr marL="3647800" indent="0">
              <a:buNone/>
              <a:defRPr sz="1000"/>
            </a:lvl8pPr>
            <a:lvl9pPr marL="4168915" indent="0">
              <a:buNone/>
              <a:defRPr sz="1000"/>
            </a:lvl9pPr>
          </a:lstStyle>
          <a:p>
            <a:pPr lvl="0"/>
            <a:r>
              <a:rPr lang="en-GB"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A14F0178-759A-4C21-BFBA-08FE360A8BDB}" type="datetime1">
              <a:rPr lang="en-US" smtClean="0"/>
              <a:t>2/16/2023</a:t>
            </a:fld>
            <a:endParaRPr lang="en-US"/>
          </a:p>
        </p:txBody>
      </p:sp>
      <p:sp>
        <p:nvSpPr>
          <p:cNvPr id="6" name="Footer Placeholder 4"/>
          <p:cNvSpPr>
            <a:spLocks noGrp="1"/>
          </p:cNvSpPr>
          <p:nvPr>
            <p:ph type="ftr" sz="quarter" idx="11"/>
          </p:nvPr>
        </p:nvSpPr>
        <p:spPr/>
        <p:txBody>
          <a:bodyPr/>
          <a:lstStyle>
            <a:lvl1pPr>
              <a:defRPr/>
            </a:lvl1pPr>
          </a:lstStyle>
          <a:p>
            <a:pPr>
              <a:defRPr/>
            </a:pPr>
            <a:r>
              <a:rPr lang="en-US" smtClean="0"/>
              <a:t>Electrotech levy consultations 2023/24</a:t>
            </a:r>
            <a:endParaRPr lang="en-US"/>
          </a:p>
        </p:txBody>
      </p:sp>
      <p:sp>
        <p:nvSpPr>
          <p:cNvPr id="7" name="Slide Number Placeholder 5"/>
          <p:cNvSpPr>
            <a:spLocks noGrp="1"/>
          </p:cNvSpPr>
          <p:nvPr>
            <p:ph type="sldNum" sz="quarter" idx="12"/>
          </p:nvPr>
        </p:nvSpPr>
        <p:spPr/>
        <p:txBody>
          <a:bodyPr/>
          <a:lstStyle>
            <a:lvl1pPr>
              <a:defRPr/>
            </a:lvl1pPr>
          </a:lstStyle>
          <a:p>
            <a:pPr>
              <a:defRPr/>
            </a:pPr>
            <a:fld id="{06656486-C833-4A80-B857-EAB5F87F01CA}" type="slidenum">
              <a:rPr lang="en-US"/>
              <a:pPr>
                <a:defRPr/>
              </a:pPr>
              <a:t>‹#›</a:t>
            </a:fld>
            <a:endParaRPr lang="en-US"/>
          </a:p>
        </p:txBody>
      </p:sp>
    </p:spTree>
    <p:extLst>
      <p:ext uri="{BB962C8B-B14F-4D97-AF65-F5344CB8AC3E}">
        <p14:creationId xmlns:p14="http://schemas.microsoft.com/office/powerpoint/2010/main" val="404888232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jpe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image" Target="../media/image2.jpe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theme" Target="../theme/theme3.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slideLayout" Target="../slideLayouts/slideLayout34.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2.xml"/><Relationship Id="rId13" Type="http://schemas.openxmlformats.org/officeDocument/2006/relationships/image" Target="../media/image1.jpeg"/><Relationship Id="rId3" Type="http://schemas.openxmlformats.org/officeDocument/2006/relationships/slideLayout" Target="../slideLayouts/slideLayout37.xml"/><Relationship Id="rId7" Type="http://schemas.openxmlformats.org/officeDocument/2006/relationships/slideLayout" Target="../slideLayouts/slideLayout41.xml"/><Relationship Id="rId12" Type="http://schemas.openxmlformats.org/officeDocument/2006/relationships/theme" Target="../theme/theme4.xml"/><Relationship Id="rId2" Type="http://schemas.openxmlformats.org/officeDocument/2006/relationships/slideLayout" Target="../slideLayouts/slideLayout36.xml"/><Relationship Id="rId1" Type="http://schemas.openxmlformats.org/officeDocument/2006/relationships/slideLayout" Target="../slideLayouts/slideLayout35.xml"/><Relationship Id="rId6" Type="http://schemas.openxmlformats.org/officeDocument/2006/relationships/slideLayout" Target="../slideLayouts/slideLayout40.xml"/><Relationship Id="rId11" Type="http://schemas.openxmlformats.org/officeDocument/2006/relationships/slideLayout" Target="../slideLayouts/slideLayout45.xml"/><Relationship Id="rId5" Type="http://schemas.openxmlformats.org/officeDocument/2006/relationships/slideLayout" Target="../slideLayouts/slideLayout39.xml"/><Relationship Id="rId10" Type="http://schemas.openxmlformats.org/officeDocument/2006/relationships/slideLayout" Target="../slideLayouts/slideLayout44.xml"/><Relationship Id="rId4" Type="http://schemas.openxmlformats.org/officeDocument/2006/relationships/slideLayout" Target="../slideLayouts/slideLayout38.xml"/><Relationship Id="rId9" Type="http://schemas.openxmlformats.org/officeDocument/2006/relationships/slideLayout" Target="../slideLayouts/slideLayout43.xml"/><Relationship Id="rId14" Type="http://schemas.openxmlformats.org/officeDocument/2006/relationships/image" Target="../media/image2.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534993" y="303213"/>
            <a:ext cx="9618663" cy="1260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04223" tIns="52111" rIns="104223" bIns="52111" numCol="1" anchor="ctr" anchorCtr="0" compatLnSpc="1">
            <a:prstTxWarp prst="textNoShape">
              <a:avLst/>
            </a:prstTxWarp>
          </a:bodyPr>
          <a:lstStyle/>
          <a:p>
            <a:pPr lvl="0"/>
            <a:r>
              <a:rPr lang="en-GB" smtClean="0"/>
              <a:t>Click to edit Master title style</a:t>
            </a:r>
            <a:endParaRPr lang="en-US" smtClean="0"/>
          </a:p>
        </p:txBody>
      </p:sp>
      <p:sp>
        <p:nvSpPr>
          <p:cNvPr id="1027" name="Text Placeholder 2"/>
          <p:cNvSpPr>
            <a:spLocks noGrp="1"/>
          </p:cNvSpPr>
          <p:nvPr>
            <p:ph type="body" idx="1"/>
          </p:nvPr>
        </p:nvSpPr>
        <p:spPr bwMode="auto">
          <a:xfrm>
            <a:off x="534993" y="1765305"/>
            <a:ext cx="9618663" cy="49911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04223" tIns="52111" rIns="104223" bIns="52111" numCol="1" anchor="t" anchorCtr="0" compatLnSpc="1">
            <a:prstTxWarp prst="textNoShape">
              <a:avLst/>
            </a:prstTxWarp>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smtClean="0"/>
          </a:p>
        </p:txBody>
      </p:sp>
      <p:sp>
        <p:nvSpPr>
          <p:cNvPr id="4" name="Date Placeholder 3"/>
          <p:cNvSpPr>
            <a:spLocks noGrp="1"/>
          </p:cNvSpPr>
          <p:nvPr>
            <p:ph type="dt" sz="half" idx="2"/>
          </p:nvPr>
        </p:nvSpPr>
        <p:spPr>
          <a:xfrm>
            <a:off x="534988" y="7010400"/>
            <a:ext cx="2493962" cy="401638"/>
          </a:xfrm>
          <a:prstGeom prst="rect">
            <a:avLst/>
          </a:prstGeom>
        </p:spPr>
        <p:txBody>
          <a:bodyPr vert="horz" wrap="square" lIns="104223" tIns="52111" rIns="104223" bIns="52111" numCol="1" anchor="ctr" anchorCtr="0" compatLnSpc="1">
            <a:prstTxWarp prst="textNoShape">
              <a:avLst/>
            </a:prstTxWarp>
          </a:bodyPr>
          <a:lstStyle>
            <a:lvl1pPr>
              <a:defRPr sz="1400">
                <a:solidFill>
                  <a:srgbClr val="898989"/>
                </a:solidFill>
                <a:latin typeface="Calibri" pitchFamily="34" charset="0"/>
              </a:defRPr>
            </a:lvl1pPr>
          </a:lstStyle>
          <a:p>
            <a:pPr>
              <a:defRPr/>
            </a:pPr>
            <a:fld id="{20E2CD84-07C3-476C-948C-55D9CA46AF55}" type="datetime1">
              <a:rPr lang="en-US" smtClean="0">
                <a:ea typeface="ＭＳ Ｐゴシック" pitchFamily="34" charset="-128"/>
                <a:cs typeface="+mn-cs"/>
              </a:rPr>
              <a:t>2/16/2023</a:t>
            </a:fld>
            <a:endParaRPr lang="en-US">
              <a:ea typeface="ＭＳ Ｐゴシック" pitchFamily="34" charset="-128"/>
              <a:cs typeface="+mn-cs"/>
            </a:endParaRPr>
          </a:p>
        </p:txBody>
      </p:sp>
      <p:sp>
        <p:nvSpPr>
          <p:cNvPr id="5" name="Footer Placeholder 4"/>
          <p:cNvSpPr>
            <a:spLocks noGrp="1"/>
          </p:cNvSpPr>
          <p:nvPr>
            <p:ph type="ftr" sz="quarter" idx="3"/>
          </p:nvPr>
        </p:nvSpPr>
        <p:spPr>
          <a:xfrm>
            <a:off x="3651250" y="7010400"/>
            <a:ext cx="3386138" cy="401638"/>
          </a:xfrm>
          <a:prstGeom prst="rect">
            <a:avLst/>
          </a:prstGeom>
        </p:spPr>
        <p:txBody>
          <a:bodyPr vert="horz" wrap="square" lIns="104223" tIns="52111" rIns="104223" bIns="52111" numCol="1" anchor="ctr" anchorCtr="0" compatLnSpc="1">
            <a:prstTxWarp prst="textNoShape">
              <a:avLst/>
            </a:prstTxWarp>
          </a:bodyPr>
          <a:lstStyle>
            <a:lvl1pPr algn="ctr">
              <a:defRPr sz="1400">
                <a:solidFill>
                  <a:srgbClr val="898989"/>
                </a:solidFill>
                <a:latin typeface="Calibri" pitchFamily="34" charset="0"/>
              </a:defRPr>
            </a:lvl1pPr>
          </a:lstStyle>
          <a:p>
            <a:pPr>
              <a:defRPr/>
            </a:pPr>
            <a:r>
              <a:rPr lang="en-US" smtClean="0">
                <a:ea typeface="ＭＳ Ｐゴシック" pitchFamily="34" charset="-128"/>
                <a:cs typeface="+mn-cs"/>
              </a:rPr>
              <a:t>Electrotech levy consultations 2023/24</a:t>
            </a:r>
            <a:endParaRPr lang="en-US">
              <a:ea typeface="ＭＳ Ｐゴシック" pitchFamily="34" charset="-128"/>
              <a:cs typeface="+mn-cs"/>
            </a:endParaRPr>
          </a:p>
        </p:txBody>
      </p:sp>
      <p:sp>
        <p:nvSpPr>
          <p:cNvPr id="6" name="Slide Number Placeholder 5"/>
          <p:cNvSpPr>
            <a:spLocks noGrp="1"/>
          </p:cNvSpPr>
          <p:nvPr>
            <p:ph type="sldNum" sz="quarter" idx="4"/>
          </p:nvPr>
        </p:nvSpPr>
        <p:spPr>
          <a:xfrm>
            <a:off x="7659688" y="7010400"/>
            <a:ext cx="2493962" cy="401638"/>
          </a:xfrm>
          <a:prstGeom prst="rect">
            <a:avLst/>
          </a:prstGeom>
        </p:spPr>
        <p:txBody>
          <a:bodyPr vert="horz" wrap="square" lIns="104223" tIns="52111" rIns="104223" bIns="52111" numCol="1" anchor="ctr" anchorCtr="0" compatLnSpc="1">
            <a:prstTxWarp prst="textNoShape">
              <a:avLst/>
            </a:prstTxWarp>
          </a:bodyPr>
          <a:lstStyle>
            <a:lvl1pPr algn="r">
              <a:defRPr sz="1400">
                <a:solidFill>
                  <a:srgbClr val="898989"/>
                </a:solidFill>
                <a:latin typeface="Calibri" pitchFamily="34" charset="0"/>
              </a:defRPr>
            </a:lvl1pPr>
          </a:lstStyle>
          <a:p>
            <a:pPr>
              <a:defRPr/>
            </a:pPr>
            <a:fld id="{5C2698E3-BE3E-46A2-B446-44366AD82CD2}" type="slidenum">
              <a:rPr lang="en-US">
                <a:ea typeface="ＭＳ Ｐゴシック" pitchFamily="34" charset="-128"/>
                <a:cs typeface="+mn-cs"/>
              </a:rPr>
              <a:pPr>
                <a:defRPr/>
              </a:pPr>
              <a:t>‹#›</a:t>
            </a:fld>
            <a:endParaRPr lang="en-US">
              <a:ea typeface="ＭＳ Ｐゴシック" pitchFamily="34" charset="-128"/>
              <a:cs typeface="+mn-cs"/>
            </a:endParaRPr>
          </a:p>
        </p:txBody>
      </p:sp>
    </p:spTree>
    <p:extLst>
      <p:ext uri="{BB962C8B-B14F-4D97-AF65-F5344CB8AC3E}">
        <p14:creationId xmlns:p14="http://schemas.microsoft.com/office/powerpoint/2010/main" val="7327295"/>
      </p:ext>
    </p:extLst>
  </p:cSld>
  <p:clrMap bg1="lt1" tx1="dk1" bg2="lt2" tx2="dk2" accent1="accent1" accent2="accent2" accent3="accent3" accent4="accent4" accent5="accent5" accent6="accent6" hlink="hlink" folHlink="folHlink"/>
  <p:sldLayoutIdLst>
    <p:sldLayoutId id="2147483686" r:id="rId1"/>
    <p:sldLayoutId id="2147483687" r:id="rId2"/>
    <p:sldLayoutId id="2147483688" r:id="rId3"/>
    <p:sldLayoutId id="2147483689" r:id="rId4"/>
    <p:sldLayoutId id="2147483690" r:id="rId5"/>
    <p:sldLayoutId id="2147483691" r:id="rId6"/>
    <p:sldLayoutId id="2147483692" r:id="rId7"/>
    <p:sldLayoutId id="2147483693" r:id="rId8"/>
    <p:sldLayoutId id="2147483694" r:id="rId9"/>
    <p:sldLayoutId id="2147483695" r:id="rId10"/>
    <p:sldLayoutId id="2147483696" r:id="rId11"/>
  </p:sldLayoutIdLst>
  <p:hf hdr="0" dt="0"/>
  <p:txStyles>
    <p:titleStyle>
      <a:lvl1pPr algn="ctr" defTabSz="520378" rtl="0" eaLnBrk="0" fontAlgn="base" hangingPunct="0">
        <a:spcBef>
          <a:spcPct val="0"/>
        </a:spcBef>
        <a:spcAft>
          <a:spcPct val="0"/>
        </a:spcAft>
        <a:defRPr sz="5000" kern="1200">
          <a:solidFill>
            <a:schemeClr val="tx1"/>
          </a:solidFill>
          <a:latin typeface="+mj-lt"/>
          <a:ea typeface="ＭＳ Ｐゴシック" pitchFamily="34" charset="-128"/>
          <a:cs typeface="+mj-cs"/>
        </a:defRPr>
      </a:lvl1pPr>
      <a:lvl2pPr algn="ctr" defTabSz="520378" rtl="0" eaLnBrk="0" fontAlgn="base" hangingPunct="0">
        <a:spcBef>
          <a:spcPct val="0"/>
        </a:spcBef>
        <a:spcAft>
          <a:spcPct val="0"/>
        </a:spcAft>
        <a:defRPr sz="5000">
          <a:solidFill>
            <a:schemeClr val="tx1"/>
          </a:solidFill>
          <a:latin typeface="Calibri" pitchFamily="34" charset="0"/>
          <a:ea typeface="ＭＳ Ｐゴシック" pitchFamily="34" charset="-128"/>
        </a:defRPr>
      </a:lvl2pPr>
      <a:lvl3pPr algn="ctr" defTabSz="520378" rtl="0" eaLnBrk="0" fontAlgn="base" hangingPunct="0">
        <a:spcBef>
          <a:spcPct val="0"/>
        </a:spcBef>
        <a:spcAft>
          <a:spcPct val="0"/>
        </a:spcAft>
        <a:defRPr sz="5000">
          <a:solidFill>
            <a:schemeClr val="tx1"/>
          </a:solidFill>
          <a:latin typeface="Calibri" pitchFamily="34" charset="0"/>
          <a:ea typeface="ＭＳ Ｐゴシック" pitchFamily="34" charset="-128"/>
        </a:defRPr>
      </a:lvl3pPr>
      <a:lvl4pPr algn="ctr" defTabSz="520378" rtl="0" eaLnBrk="0" fontAlgn="base" hangingPunct="0">
        <a:spcBef>
          <a:spcPct val="0"/>
        </a:spcBef>
        <a:spcAft>
          <a:spcPct val="0"/>
        </a:spcAft>
        <a:defRPr sz="5000">
          <a:solidFill>
            <a:schemeClr val="tx1"/>
          </a:solidFill>
          <a:latin typeface="Calibri" pitchFamily="34" charset="0"/>
          <a:ea typeface="ＭＳ Ｐゴシック" pitchFamily="34" charset="-128"/>
        </a:defRPr>
      </a:lvl4pPr>
      <a:lvl5pPr algn="ctr" defTabSz="520378" rtl="0" eaLnBrk="0" fontAlgn="base" hangingPunct="0">
        <a:spcBef>
          <a:spcPct val="0"/>
        </a:spcBef>
        <a:spcAft>
          <a:spcPct val="0"/>
        </a:spcAft>
        <a:defRPr sz="5000">
          <a:solidFill>
            <a:schemeClr val="tx1"/>
          </a:solidFill>
          <a:latin typeface="Calibri" pitchFamily="34" charset="0"/>
          <a:ea typeface="ＭＳ Ｐゴシック" pitchFamily="34" charset="-128"/>
        </a:defRPr>
      </a:lvl5pPr>
      <a:lvl6pPr marL="456915" algn="ctr" defTabSz="520378" rtl="0" fontAlgn="base">
        <a:spcBef>
          <a:spcPct val="0"/>
        </a:spcBef>
        <a:spcAft>
          <a:spcPct val="0"/>
        </a:spcAft>
        <a:defRPr sz="5000">
          <a:solidFill>
            <a:schemeClr val="tx1"/>
          </a:solidFill>
          <a:latin typeface="Calibri" pitchFamily="34" charset="0"/>
          <a:ea typeface="ＭＳ Ｐゴシック" pitchFamily="34" charset="-128"/>
        </a:defRPr>
      </a:lvl6pPr>
      <a:lvl7pPr marL="913834" algn="ctr" defTabSz="520378" rtl="0" fontAlgn="base">
        <a:spcBef>
          <a:spcPct val="0"/>
        </a:spcBef>
        <a:spcAft>
          <a:spcPct val="0"/>
        </a:spcAft>
        <a:defRPr sz="5000">
          <a:solidFill>
            <a:schemeClr val="tx1"/>
          </a:solidFill>
          <a:latin typeface="Calibri" pitchFamily="34" charset="0"/>
          <a:ea typeface="ＭＳ Ｐゴシック" pitchFamily="34" charset="-128"/>
        </a:defRPr>
      </a:lvl7pPr>
      <a:lvl8pPr marL="1370752" algn="ctr" defTabSz="520378" rtl="0" fontAlgn="base">
        <a:spcBef>
          <a:spcPct val="0"/>
        </a:spcBef>
        <a:spcAft>
          <a:spcPct val="0"/>
        </a:spcAft>
        <a:defRPr sz="5000">
          <a:solidFill>
            <a:schemeClr val="tx1"/>
          </a:solidFill>
          <a:latin typeface="Calibri" pitchFamily="34" charset="0"/>
          <a:ea typeface="ＭＳ Ｐゴシック" pitchFamily="34" charset="-128"/>
        </a:defRPr>
      </a:lvl8pPr>
      <a:lvl9pPr marL="1827669" algn="ctr" defTabSz="520378" rtl="0" fontAlgn="base">
        <a:spcBef>
          <a:spcPct val="0"/>
        </a:spcBef>
        <a:spcAft>
          <a:spcPct val="0"/>
        </a:spcAft>
        <a:defRPr sz="5000">
          <a:solidFill>
            <a:schemeClr val="tx1"/>
          </a:solidFill>
          <a:latin typeface="Calibri" pitchFamily="34" charset="0"/>
          <a:ea typeface="ＭＳ Ｐゴシック" pitchFamily="34" charset="-128"/>
        </a:defRPr>
      </a:lvl9pPr>
    </p:titleStyle>
    <p:bodyStyle>
      <a:lvl1pPr marL="390280" indent="-390280" algn="l" defTabSz="520378" rtl="0" eaLnBrk="0" fontAlgn="base" hangingPunct="0">
        <a:spcBef>
          <a:spcPct val="20000"/>
        </a:spcBef>
        <a:spcAft>
          <a:spcPct val="0"/>
        </a:spcAft>
        <a:buFont typeface="Arial" pitchFamily="34" charset="0"/>
        <a:buChar char="•"/>
        <a:defRPr sz="3600" kern="1200">
          <a:solidFill>
            <a:schemeClr val="tx1"/>
          </a:solidFill>
          <a:latin typeface="+mn-lt"/>
          <a:ea typeface="ＭＳ Ｐゴシック" pitchFamily="34" charset="-128"/>
          <a:cs typeface="+mn-cs"/>
        </a:defRPr>
      </a:lvl1pPr>
      <a:lvl2pPr marL="845613" indent="-325235" algn="l" defTabSz="520378" rtl="0" eaLnBrk="0" fontAlgn="base" hangingPunct="0">
        <a:spcBef>
          <a:spcPct val="20000"/>
        </a:spcBef>
        <a:spcAft>
          <a:spcPct val="0"/>
        </a:spcAft>
        <a:buFont typeface="Arial" pitchFamily="34" charset="0"/>
        <a:buChar char="–"/>
        <a:defRPr sz="3200" kern="1200">
          <a:solidFill>
            <a:schemeClr val="tx1"/>
          </a:solidFill>
          <a:latin typeface="+mn-lt"/>
          <a:ea typeface="ＭＳ Ｐゴシック" pitchFamily="34" charset="-128"/>
          <a:cs typeface="+mn-cs"/>
        </a:defRPr>
      </a:lvl2pPr>
      <a:lvl3pPr marL="1302530" indent="-260190" algn="l" defTabSz="520378" rtl="0" eaLnBrk="0" fontAlgn="base" hangingPunct="0">
        <a:spcBef>
          <a:spcPct val="20000"/>
        </a:spcBef>
        <a:spcAft>
          <a:spcPct val="0"/>
        </a:spcAft>
        <a:buFont typeface="Arial" pitchFamily="34" charset="0"/>
        <a:buChar char="•"/>
        <a:defRPr sz="2700" kern="1200">
          <a:solidFill>
            <a:schemeClr val="tx1"/>
          </a:solidFill>
          <a:latin typeface="+mn-lt"/>
          <a:ea typeface="ＭＳ Ｐゴシック" pitchFamily="34" charset="-128"/>
          <a:cs typeface="+mn-cs"/>
        </a:defRPr>
      </a:lvl3pPr>
      <a:lvl4pPr marL="1822910" indent="-260190" algn="l" defTabSz="520378" rtl="0" eaLnBrk="0" fontAlgn="base" hangingPunct="0">
        <a:spcBef>
          <a:spcPct val="20000"/>
        </a:spcBef>
        <a:spcAft>
          <a:spcPct val="0"/>
        </a:spcAft>
        <a:buFont typeface="Arial" pitchFamily="34" charset="0"/>
        <a:buChar char="–"/>
        <a:defRPr sz="2300" kern="1200">
          <a:solidFill>
            <a:schemeClr val="tx1"/>
          </a:solidFill>
          <a:latin typeface="+mn-lt"/>
          <a:ea typeface="ＭＳ Ｐゴシック" pitchFamily="34" charset="-128"/>
          <a:cs typeface="+mn-cs"/>
        </a:defRPr>
      </a:lvl4pPr>
      <a:lvl5pPr marL="2344875" indent="-260190" algn="l" defTabSz="520378" rtl="0" eaLnBrk="0" fontAlgn="base" hangingPunct="0">
        <a:spcBef>
          <a:spcPct val="20000"/>
        </a:spcBef>
        <a:spcAft>
          <a:spcPct val="0"/>
        </a:spcAft>
        <a:buFont typeface="Arial" pitchFamily="34" charset="0"/>
        <a:buChar char="»"/>
        <a:defRPr sz="2300" kern="1200">
          <a:solidFill>
            <a:schemeClr val="tx1"/>
          </a:solidFill>
          <a:latin typeface="+mn-lt"/>
          <a:ea typeface="ＭＳ Ｐゴシック" pitchFamily="34" charset="-128"/>
          <a:cs typeface="+mn-cs"/>
        </a:defRPr>
      </a:lvl5pPr>
      <a:lvl6pPr marL="2866129" indent="-260555" algn="l" defTabSz="521116" rtl="0" eaLnBrk="1" latinLnBrk="0" hangingPunct="1">
        <a:spcBef>
          <a:spcPct val="20000"/>
        </a:spcBef>
        <a:buFont typeface="Arial"/>
        <a:buChar char="•"/>
        <a:defRPr sz="2300" kern="1200">
          <a:solidFill>
            <a:schemeClr val="tx1"/>
          </a:solidFill>
          <a:latin typeface="+mn-lt"/>
          <a:ea typeface="+mn-ea"/>
          <a:cs typeface="+mn-cs"/>
        </a:defRPr>
      </a:lvl6pPr>
      <a:lvl7pPr marL="3387244" indent="-260555" algn="l" defTabSz="521116" rtl="0" eaLnBrk="1" latinLnBrk="0" hangingPunct="1">
        <a:spcBef>
          <a:spcPct val="20000"/>
        </a:spcBef>
        <a:buFont typeface="Arial"/>
        <a:buChar char="•"/>
        <a:defRPr sz="2300" kern="1200">
          <a:solidFill>
            <a:schemeClr val="tx1"/>
          </a:solidFill>
          <a:latin typeface="+mn-lt"/>
          <a:ea typeface="+mn-ea"/>
          <a:cs typeface="+mn-cs"/>
        </a:defRPr>
      </a:lvl7pPr>
      <a:lvl8pPr marL="3908357" indent="-260555" algn="l" defTabSz="521116" rtl="0" eaLnBrk="1" latinLnBrk="0" hangingPunct="1">
        <a:spcBef>
          <a:spcPct val="20000"/>
        </a:spcBef>
        <a:buFont typeface="Arial"/>
        <a:buChar char="•"/>
        <a:defRPr sz="2300" kern="1200">
          <a:solidFill>
            <a:schemeClr val="tx1"/>
          </a:solidFill>
          <a:latin typeface="+mn-lt"/>
          <a:ea typeface="+mn-ea"/>
          <a:cs typeface="+mn-cs"/>
        </a:defRPr>
      </a:lvl8pPr>
      <a:lvl9pPr marL="4429473" indent="-260555" algn="l" defTabSz="521116" rtl="0" eaLnBrk="1" latinLnBrk="0" hangingPunct="1">
        <a:spcBef>
          <a:spcPct val="20000"/>
        </a:spcBef>
        <a:buFont typeface="Arial"/>
        <a:buChar char="•"/>
        <a:defRPr sz="2300" kern="1200">
          <a:solidFill>
            <a:schemeClr val="tx1"/>
          </a:solidFill>
          <a:latin typeface="+mn-lt"/>
          <a:ea typeface="+mn-ea"/>
          <a:cs typeface="+mn-cs"/>
        </a:defRPr>
      </a:lvl9pPr>
    </p:bodyStyle>
    <p:otherStyle>
      <a:defPPr>
        <a:defRPr lang="en-US"/>
      </a:defPPr>
      <a:lvl1pPr marL="0" algn="l" defTabSz="521116" rtl="0" eaLnBrk="1" latinLnBrk="0" hangingPunct="1">
        <a:defRPr sz="2100" kern="1200">
          <a:solidFill>
            <a:schemeClr val="tx1"/>
          </a:solidFill>
          <a:latin typeface="+mn-lt"/>
          <a:ea typeface="+mn-ea"/>
          <a:cs typeface="+mn-cs"/>
        </a:defRPr>
      </a:lvl1pPr>
      <a:lvl2pPr marL="521116" algn="l" defTabSz="521116" rtl="0" eaLnBrk="1" latinLnBrk="0" hangingPunct="1">
        <a:defRPr sz="2100" kern="1200">
          <a:solidFill>
            <a:schemeClr val="tx1"/>
          </a:solidFill>
          <a:latin typeface="+mn-lt"/>
          <a:ea typeface="+mn-ea"/>
          <a:cs typeface="+mn-cs"/>
        </a:defRPr>
      </a:lvl2pPr>
      <a:lvl3pPr marL="1042229" algn="l" defTabSz="521116" rtl="0" eaLnBrk="1" latinLnBrk="0" hangingPunct="1">
        <a:defRPr sz="2100" kern="1200">
          <a:solidFill>
            <a:schemeClr val="tx1"/>
          </a:solidFill>
          <a:latin typeface="+mn-lt"/>
          <a:ea typeface="+mn-ea"/>
          <a:cs typeface="+mn-cs"/>
        </a:defRPr>
      </a:lvl3pPr>
      <a:lvl4pPr marL="1563342" algn="l" defTabSz="521116" rtl="0" eaLnBrk="1" latinLnBrk="0" hangingPunct="1">
        <a:defRPr sz="2100" kern="1200">
          <a:solidFill>
            <a:schemeClr val="tx1"/>
          </a:solidFill>
          <a:latin typeface="+mn-lt"/>
          <a:ea typeface="+mn-ea"/>
          <a:cs typeface="+mn-cs"/>
        </a:defRPr>
      </a:lvl4pPr>
      <a:lvl5pPr marL="2084458" algn="l" defTabSz="521116" rtl="0" eaLnBrk="1" latinLnBrk="0" hangingPunct="1">
        <a:defRPr sz="2100" kern="1200">
          <a:solidFill>
            <a:schemeClr val="tx1"/>
          </a:solidFill>
          <a:latin typeface="+mn-lt"/>
          <a:ea typeface="+mn-ea"/>
          <a:cs typeface="+mn-cs"/>
        </a:defRPr>
      </a:lvl5pPr>
      <a:lvl6pPr marL="2605570" algn="l" defTabSz="521116" rtl="0" eaLnBrk="1" latinLnBrk="0" hangingPunct="1">
        <a:defRPr sz="2100" kern="1200">
          <a:solidFill>
            <a:schemeClr val="tx1"/>
          </a:solidFill>
          <a:latin typeface="+mn-lt"/>
          <a:ea typeface="+mn-ea"/>
          <a:cs typeface="+mn-cs"/>
        </a:defRPr>
      </a:lvl6pPr>
      <a:lvl7pPr marL="3126686" algn="l" defTabSz="521116" rtl="0" eaLnBrk="1" latinLnBrk="0" hangingPunct="1">
        <a:defRPr sz="2100" kern="1200">
          <a:solidFill>
            <a:schemeClr val="tx1"/>
          </a:solidFill>
          <a:latin typeface="+mn-lt"/>
          <a:ea typeface="+mn-ea"/>
          <a:cs typeface="+mn-cs"/>
        </a:defRPr>
      </a:lvl7pPr>
      <a:lvl8pPr marL="3647800" algn="l" defTabSz="521116" rtl="0" eaLnBrk="1" latinLnBrk="0" hangingPunct="1">
        <a:defRPr sz="2100" kern="1200">
          <a:solidFill>
            <a:schemeClr val="tx1"/>
          </a:solidFill>
          <a:latin typeface="+mn-lt"/>
          <a:ea typeface="+mn-ea"/>
          <a:cs typeface="+mn-cs"/>
        </a:defRPr>
      </a:lvl8pPr>
      <a:lvl9pPr marL="4168915" algn="l" defTabSz="521116" rtl="0" eaLnBrk="1" latinLnBrk="0" hangingPunct="1">
        <a:defRPr sz="21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1026" name="Picture 8" descr="NCRS-SLIDE-inside"/>
          <p:cNvPicPr>
            <a:picLocks noChangeAspect="1" noChangeArrowheads="1"/>
          </p:cNvPicPr>
          <p:nvPr userDrawn="1"/>
        </p:nvPicPr>
        <p:blipFill>
          <a:blip r:embed="rId13">
            <a:extLst>
              <a:ext uri="{28A0092B-C50C-407E-A947-70E740481C1C}">
                <a14:useLocalDpi xmlns:a14="http://schemas.microsoft.com/office/drawing/2010/main" val="0"/>
              </a:ext>
            </a:extLst>
          </a:blip>
          <a:srcRect/>
          <a:stretch>
            <a:fillRect/>
          </a:stretch>
        </p:blipFill>
        <p:spPr bwMode="auto">
          <a:xfrm>
            <a:off x="0" y="0"/>
            <a:ext cx="10688638" cy="7737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ectangle 2"/>
          <p:cNvSpPr>
            <a:spLocks noGrp="1" noChangeArrowheads="1"/>
          </p:cNvSpPr>
          <p:nvPr>
            <p:ph type="title"/>
          </p:nvPr>
        </p:nvSpPr>
        <p:spPr bwMode="auto">
          <a:xfrm>
            <a:off x="801688" y="252413"/>
            <a:ext cx="9085262" cy="67151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104179" tIns="52092" rIns="104179" bIns="52092" numCol="1" anchor="ctr" anchorCtr="0" compatLnSpc="1">
            <a:prstTxWarp prst="textNoShape">
              <a:avLst/>
            </a:prstTxWarp>
          </a:bodyPr>
          <a:lstStyle/>
          <a:p>
            <a:pPr lvl="0"/>
            <a:r>
              <a:rPr lang="en-US" smtClean="0"/>
              <a:t>Click to edit Master title style</a:t>
            </a:r>
          </a:p>
        </p:txBody>
      </p:sp>
      <p:sp>
        <p:nvSpPr>
          <p:cNvPr id="1028" name="Rectangle 3"/>
          <p:cNvSpPr>
            <a:spLocks noGrp="1" noChangeArrowheads="1"/>
          </p:cNvSpPr>
          <p:nvPr>
            <p:ph type="body" idx="1"/>
          </p:nvPr>
        </p:nvSpPr>
        <p:spPr bwMode="auto">
          <a:xfrm>
            <a:off x="801688" y="1597025"/>
            <a:ext cx="9085262" cy="45370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104179" tIns="52092" rIns="104179" bIns="52092"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3" name="Rectangle 4"/>
          <p:cNvSpPr>
            <a:spLocks noGrp="1" noChangeArrowheads="1"/>
          </p:cNvSpPr>
          <p:nvPr>
            <p:ph type="dt" sz="half" idx="2"/>
          </p:nvPr>
        </p:nvSpPr>
        <p:spPr bwMode="auto">
          <a:xfrm>
            <a:off x="801688" y="6891338"/>
            <a:ext cx="2227262" cy="50323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104179" tIns="52092" rIns="104179" bIns="52092" numCol="1" anchor="t" anchorCtr="0" compatLnSpc="1">
            <a:prstTxWarp prst="textNoShape">
              <a:avLst/>
            </a:prstTxWarp>
          </a:bodyPr>
          <a:lstStyle>
            <a:lvl1pPr algn="l" defTabSz="1042928" eaLnBrk="0" hangingPunct="0">
              <a:defRPr sz="1600">
                <a:solidFill>
                  <a:srgbClr val="000000"/>
                </a:solidFill>
              </a:defRPr>
            </a:lvl1pPr>
          </a:lstStyle>
          <a:p>
            <a:pPr>
              <a:defRPr/>
            </a:pPr>
            <a:fld id="{EC3F6A55-90FA-4989-85DB-A31ACFD7CC62}" type="datetime1">
              <a:rPr lang="en-US" smtClean="0">
                <a:ea typeface="ＭＳ Ｐゴシック" pitchFamily="34" charset="-128"/>
                <a:cs typeface="+mn-cs"/>
              </a:rPr>
              <a:t>2/16/2023</a:t>
            </a:fld>
            <a:endParaRPr lang="en-US">
              <a:ea typeface="ＭＳ Ｐゴシック" pitchFamily="34" charset="-128"/>
              <a:cs typeface="+mn-cs"/>
            </a:endParaRPr>
          </a:p>
        </p:txBody>
      </p:sp>
      <p:sp>
        <p:nvSpPr>
          <p:cNvPr id="1029" name="Rectangle 5"/>
          <p:cNvSpPr>
            <a:spLocks noGrp="1" noChangeArrowheads="1"/>
          </p:cNvSpPr>
          <p:nvPr>
            <p:ph type="ftr" sz="quarter" idx="3"/>
          </p:nvPr>
        </p:nvSpPr>
        <p:spPr bwMode="auto">
          <a:xfrm>
            <a:off x="3651250" y="6891338"/>
            <a:ext cx="3386138" cy="50323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104179" tIns="52092" rIns="104179" bIns="52092" numCol="1" anchor="t" anchorCtr="0" compatLnSpc="1">
            <a:prstTxWarp prst="textNoShape">
              <a:avLst/>
            </a:prstTxWarp>
          </a:bodyPr>
          <a:lstStyle>
            <a:lvl1pPr algn="ctr" defTabSz="1042928" eaLnBrk="0" hangingPunct="0">
              <a:defRPr sz="1600">
                <a:solidFill>
                  <a:srgbClr val="000000"/>
                </a:solidFill>
              </a:defRPr>
            </a:lvl1pPr>
          </a:lstStyle>
          <a:p>
            <a:pPr>
              <a:defRPr/>
            </a:pPr>
            <a:r>
              <a:rPr lang="en-US" smtClean="0">
                <a:ea typeface="ＭＳ Ｐゴシック" pitchFamily="34" charset="-128"/>
                <a:cs typeface="+mn-cs"/>
              </a:rPr>
              <a:t>Electrotech levy consultations 2023/24</a:t>
            </a:r>
            <a:endParaRPr lang="en-US">
              <a:ea typeface="ＭＳ Ｐゴシック" pitchFamily="34" charset="-128"/>
              <a:cs typeface="+mn-cs"/>
            </a:endParaRPr>
          </a:p>
        </p:txBody>
      </p:sp>
      <p:sp>
        <p:nvSpPr>
          <p:cNvPr id="1030" name="Rectangle 6"/>
          <p:cNvSpPr>
            <a:spLocks noGrp="1" noChangeArrowheads="1"/>
          </p:cNvSpPr>
          <p:nvPr>
            <p:ph type="sldNum" sz="quarter" idx="4"/>
          </p:nvPr>
        </p:nvSpPr>
        <p:spPr bwMode="auto">
          <a:xfrm>
            <a:off x="8299450" y="7058025"/>
            <a:ext cx="2225675" cy="5048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104179" tIns="52092" rIns="104179" bIns="52092" numCol="1" anchor="t" anchorCtr="0" compatLnSpc="1">
            <a:prstTxWarp prst="textNoShape">
              <a:avLst/>
            </a:prstTxWarp>
          </a:bodyPr>
          <a:lstStyle>
            <a:lvl1pPr algn="r" defTabSz="1042928" eaLnBrk="0" hangingPunct="0">
              <a:defRPr sz="1600">
                <a:solidFill>
                  <a:srgbClr val="000000"/>
                </a:solidFill>
              </a:defRPr>
            </a:lvl1pPr>
          </a:lstStyle>
          <a:p>
            <a:pPr>
              <a:defRPr/>
            </a:pPr>
            <a:fld id="{5F0D5AAF-0999-4C07-91C3-23C9F7A83834}" type="slidenum">
              <a:rPr lang="en-US">
                <a:ea typeface="ＭＳ Ｐゴシック" pitchFamily="34" charset="-128"/>
                <a:cs typeface="+mn-cs"/>
              </a:rPr>
              <a:pPr>
                <a:defRPr/>
              </a:pPr>
              <a:t>‹#›</a:t>
            </a:fld>
            <a:endParaRPr lang="en-US">
              <a:ea typeface="ＭＳ Ｐゴシック" pitchFamily="34" charset="-128"/>
              <a:cs typeface="+mn-cs"/>
            </a:endParaRPr>
          </a:p>
        </p:txBody>
      </p:sp>
      <p:pic>
        <p:nvPicPr>
          <p:cNvPr id="1032" name="Picture 9" descr="NCRS logo"/>
          <p:cNvPicPr>
            <a:picLocks noChangeAspect="1" noChangeArrowheads="1"/>
          </p:cNvPicPr>
          <p:nvPr userDrawn="1"/>
        </p:nvPicPr>
        <p:blipFill>
          <a:blip r:embed="rId14">
            <a:extLst>
              <a:ext uri="{28A0092B-C50C-407E-A947-70E740481C1C}">
                <a14:useLocalDpi xmlns:a14="http://schemas.microsoft.com/office/drawing/2010/main" val="0"/>
              </a:ext>
            </a:extLst>
          </a:blip>
          <a:srcRect/>
          <a:stretch>
            <a:fillRect/>
          </a:stretch>
        </p:blipFill>
        <p:spPr bwMode="auto">
          <a:xfrm>
            <a:off x="0" y="7086600"/>
            <a:ext cx="2176463"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256288111"/>
      </p:ext>
    </p:extLst>
  </p:cSld>
  <p:clrMap bg1="lt1" tx1="dk1" bg2="lt2" tx2="dk2" accent1="accent1" accent2="accent2" accent3="accent3" accent4="accent4" accent5="accent5" accent6="accent6" hlink="hlink" folHlink="folHlink"/>
  <p:sldLayoutIdLst>
    <p:sldLayoutId id="2147483759" r:id="rId1"/>
    <p:sldLayoutId id="2147483760" r:id="rId2"/>
    <p:sldLayoutId id="2147483761" r:id="rId3"/>
    <p:sldLayoutId id="2147483762" r:id="rId4"/>
    <p:sldLayoutId id="2147483763" r:id="rId5"/>
    <p:sldLayoutId id="2147483764" r:id="rId6"/>
    <p:sldLayoutId id="2147483765" r:id="rId7"/>
    <p:sldLayoutId id="2147483766" r:id="rId8"/>
    <p:sldLayoutId id="2147483767" r:id="rId9"/>
    <p:sldLayoutId id="2147483768" r:id="rId10"/>
    <p:sldLayoutId id="2147483769" r:id="rId11"/>
  </p:sldLayoutIdLst>
  <p:hf hdr="0" dt="0"/>
  <p:txStyles>
    <p:titleStyle>
      <a:lvl1pPr algn="l" defTabSz="1041400" rtl="0" eaLnBrk="0" fontAlgn="base" hangingPunct="0">
        <a:spcBef>
          <a:spcPct val="0"/>
        </a:spcBef>
        <a:spcAft>
          <a:spcPct val="0"/>
        </a:spcAft>
        <a:defRPr sz="3000" b="1">
          <a:solidFill>
            <a:srgbClr val="663300"/>
          </a:solidFill>
          <a:effectLst>
            <a:outerShdw blurRad="38100" dist="38100" dir="2700000" algn="tl">
              <a:srgbClr val="C0C0C0"/>
            </a:outerShdw>
          </a:effectLst>
          <a:latin typeface="+mj-lt"/>
          <a:ea typeface="+mj-ea"/>
          <a:cs typeface="+mj-cs"/>
        </a:defRPr>
      </a:lvl1pPr>
      <a:lvl2pPr algn="l" defTabSz="1041400" rtl="0" eaLnBrk="0" fontAlgn="base" hangingPunct="0">
        <a:spcBef>
          <a:spcPct val="0"/>
        </a:spcBef>
        <a:spcAft>
          <a:spcPct val="0"/>
        </a:spcAft>
        <a:defRPr sz="3000" b="1">
          <a:solidFill>
            <a:srgbClr val="663300"/>
          </a:solidFill>
          <a:effectLst>
            <a:outerShdw blurRad="38100" dist="38100" dir="2700000" algn="tl">
              <a:srgbClr val="C0C0C0"/>
            </a:outerShdw>
          </a:effectLst>
          <a:latin typeface="Arial" charset="0"/>
          <a:ea typeface="ＭＳ Ｐゴシック" pitchFamily="34" charset="-128"/>
        </a:defRPr>
      </a:lvl2pPr>
      <a:lvl3pPr algn="l" defTabSz="1041400" rtl="0" eaLnBrk="0" fontAlgn="base" hangingPunct="0">
        <a:spcBef>
          <a:spcPct val="0"/>
        </a:spcBef>
        <a:spcAft>
          <a:spcPct val="0"/>
        </a:spcAft>
        <a:defRPr sz="3000" b="1">
          <a:solidFill>
            <a:srgbClr val="663300"/>
          </a:solidFill>
          <a:effectLst>
            <a:outerShdw blurRad="38100" dist="38100" dir="2700000" algn="tl">
              <a:srgbClr val="C0C0C0"/>
            </a:outerShdw>
          </a:effectLst>
          <a:latin typeface="Arial" charset="0"/>
          <a:ea typeface="ＭＳ Ｐゴシック" pitchFamily="34" charset="-128"/>
        </a:defRPr>
      </a:lvl3pPr>
      <a:lvl4pPr algn="l" defTabSz="1041400" rtl="0" eaLnBrk="0" fontAlgn="base" hangingPunct="0">
        <a:spcBef>
          <a:spcPct val="0"/>
        </a:spcBef>
        <a:spcAft>
          <a:spcPct val="0"/>
        </a:spcAft>
        <a:defRPr sz="3000" b="1">
          <a:solidFill>
            <a:srgbClr val="663300"/>
          </a:solidFill>
          <a:effectLst>
            <a:outerShdw blurRad="38100" dist="38100" dir="2700000" algn="tl">
              <a:srgbClr val="C0C0C0"/>
            </a:outerShdw>
          </a:effectLst>
          <a:latin typeface="Arial" charset="0"/>
          <a:ea typeface="ＭＳ Ｐゴシック" pitchFamily="34" charset="-128"/>
        </a:defRPr>
      </a:lvl4pPr>
      <a:lvl5pPr algn="l" defTabSz="1041400" rtl="0" eaLnBrk="0" fontAlgn="base" hangingPunct="0">
        <a:spcBef>
          <a:spcPct val="0"/>
        </a:spcBef>
        <a:spcAft>
          <a:spcPct val="0"/>
        </a:spcAft>
        <a:defRPr sz="3000" b="1">
          <a:solidFill>
            <a:srgbClr val="663300"/>
          </a:solidFill>
          <a:effectLst>
            <a:outerShdw blurRad="38100" dist="38100" dir="2700000" algn="tl">
              <a:srgbClr val="C0C0C0"/>
            </a:outerShdw>
          </a:effectLst>
          <a:latin typeface="Arial" charset="0"/>
          <a:ea typeface="ＭＳ Ｐゴシック" pitchFamily="34" charset="-128"/>
        </a:defRPr>
      </a:lvl5pPr>
      <a:lvl6pPr marL="497293" algn="l" defTabSz="1042928" rtl="0" fontAlgn="base">
        <a:spcBef>
          <a:spcPct val="0"/>
        </a:spcBef>
        <a:spcAft>
          <a:spcPct val="0"/>
        </a:spcAft>
        <a:defRPr sz="3000" b="1">
          <a:solidFill>
            <a:srgbClr val="663300"/>
          </a:solidFill>
          <a:effectLst>
            <a:outerShdw blurRad="38100" dist="38100" dir="2700000" algn="tl">
              <a:srgbClr val="C0C0C0"/>
            </a:outerShdw>
          </a:effectLst>
          <a:latin typeface="Arial" charset="0"/>
          <a:ea typeface="ＭＳ Ｐゴシック" pitchFamily="34" charset="-128"/>
        </a:defRPr>
      </a:lvl6pPr>
      <a:lvl7pPr marL="994590" algn="l" defTabSz="1042928" rtl="0" fontAlgn="base">
        <a:spcBef>
          <a:spcPct val="0"/>
        </a:spcBef>
        <a:spcAft>
          <a:spcPct val="0"/>
        </a:spcAft>
        <a:defRPr sz="3000" b="1">
          <a:solidFill>
            <a:srgbClr val="663300"/>
          </a:solidFill>
          <a:effectLst>
            <a:outerShdw blurRad="38100" dist="38100" dir="2700000" algn="tl">
              <a:srgbClr val="C0C0C0"/>
            </a:outerShdw>
          </a:effectLst>
          <a:latin typeface="Arial" charset="0"/>
          <a:ea typeface="ＭＳ Ｐゴシック" pitchFamily="34" charset="-128"/>
        </a:defRPr>
      </a:lvl7pPr>
      <a:lvl8pPr marL="1491882" algn="l" defTabSz="1042928" rtl="0" fontAlgn="base">
        <a:spcBef>
          <a:spcPct val="0"/>
        </a:spcBef>
        <a:spcAft>
          <a:spcPct val="0"/>
        </a:spcAft>
        <a:defRPr sz="3000" b="1">
          <a:solidFill>
            <a:srgbClr val="663300"/>
          </a:solidFill>
          <a:effectLst>
            <a:outerShdw blurRad="38100" dist="38100" dir="2700000" algn="tl">
              <a:srgbClr val="C0C0C0"/>
            </a:outerShdw>
          </a:effectLst>
          <a:latin typeface="Arial" charset="0"/>
          <a:ea typeface="ＭＳ Ｐゴシック" pitchFamily="34" charset="-128"/>
        </a:defRPr>
      </a:lvl8pPr>
      <a:lvl9pPr marL="1989163" algn="l" defTabSz="1042928" rtl="0" fontAlgn="base">
        <a:spcBef>
          <a:spcPct val="0"/>
        </a:spcBef>
        <a:spcAft>
          <a:spcPct val="0"/>
        </a:spcAft>
        <a:defRPr sz="3000" b="1">
          <a:solidFill>
            <a:srgbClr val="663300"/>
          </a:solidFill>
          <a:effectLst>
            <a:outerShdw blurRad="38100" dist="38100" dir="2700000" algn="tl">
              <a:srgbClr val="C0C0C0"/>
            </a:outerShdw>
          </a:effectLst>
          <a:latin typeface="Arial" charset="0"/>
          <a:ea typeface="ＭＳ Ｐゴシック" pitchFamily="34" charset="-128"/>
        </a:defRPr>
      </a:lvl9pPr>
    </p:titleStyle>
    <p:bodyStyle>
      <a:lvl1pPr marL="388938" indent="-388938" algn="l" defTabSz="1041400" rtl="0" eaLnBrk="0" fontAlgn="base" hangingPunct="0">
        <a:spcBef>
          <a:spcPct val="20000"/>
        </a:spcBef>
        <a:spcAft>
          <a:spcPct val="0"/>
        </a:spcAft>
        <a:buChar char="•"/>
        <a:defRPr>
          <a:solidFill>
            <a:schemeClr val="tx1"/>
          </a:solidFill>
          <a:latin typeface="+mn-lt"/>
          <a:ea typeface="+mn-ea"/>
          <a:cs typeface="+mn-cs"/>
        </a:defRPr>
      </a:lvl1pPr>
      <a:lvl2pPr marL="844550" indent="-325438" algn="l" defTabSz="1041400" rtl="0" eaLnBrk="0" fontAlgn="base" hangingPunct="0">
        <a:spcBef>
          <a:spcPct val="20000"/>
        </a:spcBef>
        <a:spcAft>
          <a:spcPct val="0"/>
        </a:spcAft>
        <a:buChar char="–"/>
        <a:defRPr sz="1700">
          <a:solidFill>
            <a:schemeClr val="tx1"/>
          </a:solidFill>
          <a:latin typeface="+mn-lt"/>
          <a:ea typeface="+mn-ea"/>
        </a:defRPr>
      </a:lvl2pPr>
      <a:lvl3pPr marL="1301750" indent="-258763" algn="l" defTabSz="1041400" rtl="0" eaLnBrk="0" fontAlgn="base" hangingPunct="0">
        <a:spcBef>
          <a:spcPct val="20000"/>
        </a:spcBef>
        <a:spcAft>
          <a:spcPct val="0"/>
        </a:spcAft>
        <a:buChar char="•"/>
        <a:defRPr sz="1500">
          <a:solidFill>
            <a:schemeClr val="tx1"/>
          </a:solidFill>
          <a:latin typeface="+mn-lt"/>
          <a:ea typeface="+mn-ea"/>
        </a:defRPr>
      </a:lvl3pPr>
      <a:lvl4pPr marL="1822450" indent="-260350" algn="l" defTabSz="1041400" rtl="0" eaLnBrk="0" fontAlgn="base" hangingPunct="0">
        <a:spcBef>
          <a:spcPct val="20000"/>
        </a:spcBef>
        <a:spcAft>
          <a:spcPct val="0"/>
        </a:spcAft>
        <a:buChar char="–"/>
        <a:defRPr sz="1300">
          <a:solidFill>
            <a:schemeClr val="tx1"/>
          </a:solidFill>
          <a:latin typeface="+mn-lt"/>
          <a:ea typeface="+mn-ea"/>
        </a:defRPr>
      </a:lvl4pPr>
      <a:lvl5pPr marL="2341563" indent="-258763" algn="l" defTabSz="1041400" rtl="0" eaLnBrk="0" fontAlgn="base" hangingPunct="0">
        <a:spcBef>
          <a:spcPct val="20000"/>
        </a:spcBef>
        <a:spcAft>
          <a:spcPct val="0"/>
        </a:spcAft>
        <a:buChar char="»"/>
        <a:defRPr sz="1100">
          <a:solidFill>
            <a:schemeClr val="tx1"/>
          </a:solidFill>
          <a:latin typeface="+mn-lt"/>
          <a:ea typeface="+mn-ea"/>
        </a:defRPr>
      </a:lvl5pPr>
      <a:lvl6pPr marL="2840430" indent="-259005" algn="l" defTabSz="1042928" rtl="0" fontAlgn="base">
        <a:spcBef>
          <a:spcPct val="20000"/>
        </a:spcBef>
        <a:spcAft>
          <a:spcPct val="0"/>
        </a:spcAft>
        <a:buChar char="»"/>
        <a:defRPr sz="1100">
          <a:solidFill>
            <a:schemeClr val="tx1"/>
          </a:solidFill>
          <a:latin typeface="+mn-lt"/>
          <a:ea typeface="+mn-ea"/>
        </a:defRPr>
      </a:lvl6pPr>
      <a:lvl7pPr marL="3337716" indent="-259005" algn="l" defTabSz="1042928" rtl="0" fontAlgn="base">
        <a:spcBef>
          <a:spcPct val="20000"/>
        </a:spcBef>
        <a:spcAft>
          <a:spcPct val="0"/>
        </a:spcAft>
        <a:buChar char="»"/>
        <a:defRPr sz="1100">
          <a:solidFill>
            <a:schemeClr val="tx1"/>
          </a:solidFill>
          <a:latin typeface="+mn-lt"/>
          <a:ea typeface="+mn-ea"/>
        </a:defRPr>
      </a:lvl7pPr>
      <a:lvl8pPr marL="3835020" indent="-259005" algn="l" defTabSz="1042928" rtl="0" fontAlgn="base">
        <a:spcBef>
          <a:spcPct val="20000"/>
        </a:spcBef>
        <a:spcAft>
          <a:spcPct val="0"/>
        </a:spcAft>
        <a:buChar char="»"/>
        <a:defRPr sz="1100">
          <a:solidFill>
            <a:schemeClr val="tx1"/>
          </a:solidFill>
          <a:latin typeface="+mn-lt"/>
          <a:ea typeface="+mn-ea"/>
        </a:defRPr>
      </a:lvl8pPr>
      <a:lvl9pPr marL="4332307" indent="-259005" algn="l" defTabSz="1042928" rtl="0" fontAlgn="base">
        <a:spcBef>
          <a:spcPct val="20000"/>
        </a:spcBef>
        <a:spcAft>
          <a:spcPct val="0"/>
        </a:spcAft>
        <a:buChar char="»"/>
        <a:defRPr sz="1100">
          <a:solidFill>
            <a:schemeClr val="tx1"/>
          </a:solidFill>
          <a:latin typeface="+mn-lt"/>
          <a:ea typeface="+mn-ea"/>
        </a:defRPr>
      </a:lvl9pPr>
    </p:bodyStyle>
    <p:otherStyle>
      <a:defPPr>
        <a:defRPr lang="en-US"/>
      </a:defPPr>
      <a:lvl1pPr marL="0" algn="l" defTabSz="994590" rtl="0" eaLnBrk="1" latinLnBrk="0" hangingPunct="1">
        <a:defRPr sz="2000" kern="1200">
          <a:solidFill>
            <a:schemeClr val="tx1"/>
          </a:solidFill>
          <a:latin typeface="+mn-lt"/>
          <a:ea typeface="+mn-ea"/>
          <a:cs typeface="+mn-cs"/>
        </a:defRPr>
      </a:lvl1pPr>
      <a:lvl2pPr marL="497293" algn="l" defTabSz="994590" rtl="0" eaLnBrk="1" latinLnBrk="0" hangingPunct="1">
        <a:defRPr sz="2000" kern="1200">
          <a:solidFill>
            <a:schemeClr val="tx1"/>
          </a:solidFill>
          <a:latin typeface="+mn-lt"/>
          <a:ea typeface="+mn-ea"/>
          <a:cs typeface="+mn-cs"/>
        </a:defRPr>
      </a:lvl2pPr>
      <a:lvl3pPr marL="994590" algn="l" defTabSz="994590" rtl="0" eaLnBrk="1" latinLnBrk="0" hangingPunct="1">
        <a:defRPr sz="2000" kern="1200">
          <a:solidFill>
            <a:schemeClr val="tx1"/>
          </a:solidFill>
          <a:latin typeface="+mn-lt"/>
          <a:ea typeface="+mn-ea"/>
          <a:cs typeface="+mn-cs"/>
        </a:defRPr>
      </a:lvl3pPr>
      <a:lvl4pPr marL="1491882" algn="l" defTabSz="994590" rtl="0" eaLnBrk="1" latinLnBrk="0" hangingPunct="1">
        <a:defRPr sz="2000" kern="1200">
          <a:solidFill>
            <a:schemeClr val="tx1"/>
          </a:solidFill>
          <a:latin typeface="+mn-lt"/>
          <a:ea typeface="+mn-ea"/>
          <a:cs typeface="+mn-cs"/>
        </a:defRPr>
      </a:lvl4pPr>
      <a:lvl5pPr marL="1989163" algn="l" defTabSz="994590" rtl="0" eaLnBrk="1" latinLnBrk="0" hangingPunct="1">
        <a:defRPr sz="2000" kern="1200">
          <a:solidFill>
            <a:schemeClr val="tx1"/>
          </a:solidFill>
          <a:latin typeface="+mn-lt"/>
          <a:ea typeface="+mn-ea"/>
          <a:cs typeface="+mn-cs"/>
        </a:defRPr>
      </a:lvl5pPr>
      <a:lvl6pPr marL="2486449" algn="l" defTabSz="994590" rtl="0" eaLnBrk="1" latinLnBrk="0" hangingPunct="1">
        <a:defRPr sz="2000" kern="1200">
          <a:solidFill>
            <a:schemeClr val="tx1"/>
          </a:solidFill>
          <a:latin typeface="+mn-lt"/>
          <a:ea typeface="+mn-ea"/>
          <a:cs typeface="+mn-cs"/>
        </a:defRPr>
      </a:lvl6pPr>
      <a:lvl7pPr marL="2983769" algn="l" defTabSz="994590" rtl="0" eaLnBrk="1" latinLnBrk="0" hangingPunct="1">
        <a:defRPr sz="2000" kern="1200">
          <a:solidFill>
            <a:schemeClr val="tx1"/>
          </a:solidFill>
          <a:latin typeface="+mn-lt"/>
          <a:ea typeface="+mn-ea"/>
          <a:cs typeface="+mn-cs"/>
        </a:defRPr>
      </a:lvl7pPr>
      <a:lvl8pPr marL="3481037" algn="l" defTabSz="994590" rtl="0" eaLnBrk="1" latinLnBrk="0" hangingPunct="1">
        <a:defRPr sz="2000" kern="1200">
          <a:solidFill>
            <a:schemeClr val="tx1"/>
          </a:solidFill>
          <a:latin typeface="+mn-lt"/>
          <a:ea typeface="+mn-ea"/>
          <a:cs typeface="+mn-cs"/>
        </a:defRPr>
      </a:lvl8pPr>
      <a:lvl9pPr marL="3978330" algn="l" defTabSz="994590" rtl="0" eaLnBrk="1" latinLnBrk="0" hangingPunct="1">
        <a:defRPr sz="20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534988" y="303213"/>
            <a:ext cx="9618662" cy="1260475"/>
          </a:xfrm>
          <a:prstGeom prst="rect">
            <a:avLst/>
          </a:prstGeom>
          <a:noFill/>
          <a:ln w="9525">
            <a:noFill/>
            <a:miter lim="800000"/>
            <a:headEnd/>
            <a:tailEnd/>
          </a:ln>
        </p:spPr>
        <p:txBody>
          <a:bodyPr vert="horz" wrap="square" lIns="104287" tIns="52144" rIns="104287" bIns="52144" numCol="1" anchor="ctr" anchorCtr="0" compatLnSpc="1">
            <a:prstTxWarp prst="textNoShape">
              <a:avLst/>
            </a:prstTxWarp>
          </a:bodyPr>
          <a:lstStyle/>
          <a:p>
            <a:pPr lvl="0"/>
            <a:r>
              <a:rPr lang="en-GB" smtClean="0"/>
              <a:t>Click to edit Master title style</a:t>
            </a:r>
            <a:endParaRPr lang="en-US" smtClean="0"/>
          </a:p>
        </p:txBody>
      </p:sp>
      <p:sp>
        <p:nvSpPr>
          <p:cNvPr id="1027" name="Text Placeholder 2"/>
          <p:cNvSpPr>
            <a:spLocks noGrp="1"/>
          </p:cNvSpPr>
          <p:nvPr>
            <p:ph type="body" idx="1"/>
          </p:nvPr>
        </p:nvSpPr>
        <p:spPr bwMode="auto">
          <a:xfrm>
            <a:off x="534988" y="1765300"/>
            <a:ext cx="9618662" cy="4991100"/>
          </a:xfrm>
          <a:prstGeom prst="rect">
            <a:avLst/>
          </a:prstGeom>
          <a:noFill/>
          <a:ln w="9525">
            <a:noFill/>
            <a:miter lim="800000"/>
            <a:headEnd/>
            <a:tailEnd/>
          </a:ln>
        </p:spPr>
        <p:txBody>
          <a:bodyPr vert="horz" wrap="square" lIns="104287" tIns="52144" rIns="104287" bIns="52144" numCol="1" anchor="t" anchorCtr="0" compatLnSpc="1">
            <a:prstTxWarp prst="textNoShape">
              <a:avLst/>
            </a:prstTxWarp>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smtClean="0"/>
          </a:p>
        </p:txBody>
      </p:sp>
      <p:sp>
        <p:nvSpPr>
          <p:cNvPr id="4" name="Date Placeholder 3"/>
          <p:cNvSpPr>
            <a:spLocks noGrp="1"/>
          </p:cNvSpPr>
          <p:nvPr>
            <p:ph type="dt" sz="half" idx="2"/>
          </p:nvPr>
        </p:nvSpPr>
        <p:spPr>
          <a:xfrm>
            <a:off x="534988" y="7010400"/>
            <a:ext cx="2493962" cy="401638"/>
          </a:xfrm>
          <a:prstGeom prst="rect">
            <a:avLst/>
          </a:prstGeom>
        </p:spPr>
        <p:txBody>
          <a:bodyPr vert="horz" wrap="square" lIns="104287" tIns="52144" rIns="104287" bIns="52144" numCol="1" anchor="ctr" anchorCtr="0" compatLnSpc="1">
            <a:prstTxWarp prst="textNoShape">
              <a:avLst/>
            </a:prstTxWarp>
          </a:bodyPr>
          <a:lstStyle>
            <a:lvl1pPr>
              <a:defRPr sz="1400">
                <a:solidFill>
                  <a:srgbClr val="898989"/>
                </a:solidFill>
                <a:latin typeface="Calibri" pitchFamily="34" charset="0"/>
                <a:ea typeface="ＭＳ Ｐゴシック" pitchFamily="-106" charset="-128"/>
                <a:cs typeface="+mn-cs"/>
              </a:defRPr>
            </a:lvl1pPr>
          </a:lstStyle>
          <a:p>
            <a:pPr defTabSz="520700">
              <a:defRPr/>
            </a:pPr>
            <a:fld id="{190A56F9-A3CA-4736-812F-9F3124736F5D}" type="datetime1">
              <a:rPr lang="en-US" smtClean="0"/>
              <a:t>2/16/2023</a:t>
            </a:fld>
            <a:endParaRPr lang="en-US"/>
          </a:p>
        </p:txBody>
      </p:sp>
      <p:sp>
        <p:nvSpPr>
          <p:cNvPr id="5" name="Footer Placeholder 4"/>
          <p:cNvSpPr>
            <a:spLocks noGrp="1"/>
          </p:cNvSpPr>
          <p:nvPr>
            <p:ph type="ftr" sz="quarter" idx="3"/>
          </p:nvPr>
        </p:nvSpPr>
        <p:spPr>
          <a:xfrm>
            <a:off x="3651250" y="7010400"/>
            <a:ext cx="3386138" cy="401638"/>
          </a:xfrm>
          <a:prstGeom prst="rect">
            <a:avLst/>
          </a:prstGeom>
        </p:spPr>
        <p:txBody>
          <a:bodyPr vert="horz" wrap="square" lIns="104287" tIns="52144" rIns="104287" bIns="52144" numCol="1" anchor="ctr" anchorCtr="0" compatLnSpc="1">
            <a:prstTxWarp prst="textNoShape">
              <a:avLst/>
            </a:prstTxWarp>
          </a:bodyPr>
          <a:lstStyle>
            <a:lvl1pPr algn="ctr">
              <a:defRPr sz="1400">
                <a:solidFill>
                  <a:srgbClr val="898989"/>
                </a:solidFill>
                <a:latin typeface="Calibri" pitchFamily="34" charset="0"/>
                <a:ea typeface="ＭＳ Ｐゴシック" pitchFamily="-106" charset="-128"/>
                <a:cs typeface="+mn-cs"/>
              </a:defRPr>
            </a:lvl1pPr>
          </a:lstStyle>
          <a:p>
            <a:pPr defTabSz="520700">
              <a:defRPr/>
            </a:pPr>
            <a:r>
              <a:rPr lang="en-US" smtClean="0"/>
              <a:t>Electrotech levy consultations 2023/24</a:t>
            </a:r>
            <a:endParaRPr lang="en-US"/>
          </a:p>
        </p:txBody>
      </p:sp>
      <p:sp>
        <p:nvSpPr>
          <p:cNvPr id="6" name="Slide Number Placeholder 5"/>
          <p:cNvSpPr>
            <a:spLocks noGrp="1"/>
          </p:cNvSpPr>
          <p:nvPr>
            <p:ph type="sldNum" sz="quarter" idx="4"/>
          </p:nvPr>
        </p:nvSpPr>
        <p:spPr>
          <a:xfrm>
            <a:off x="7659688" y="7010400"/>
            <a:ext cx="2493962" cy="401638"/>
          </a:xfrm>
          <a:prstGeom prst="rect">
            <a:avLst/>
          </a:prstGeom>
        </p:spPr>
        <p:txBody>
          <a:bodyPr vert="horz" wrap="square" lIns="104287" tIns="52144" rIns="104287" bIns="52144" numCol="1" anchor="ctr" anchorCtr="0" compatLnSpc="1">
            <a:prstTxWarp prst="textNoShape">
              <a:avLst/>
            </a:prstTxWarp>
          </a:bodyPr>
          <a:lstStyle>
            <a:lvl1pPr algn="r">
              <a:defRPr sz="1400">
                <a:solidFill>
                  <a:srgbClr val="898989"/>
                </a:solidFill>
                <a:latin typeface="Calibri" pitchFamily="34" charset="0"/>
                <a:ea typeface="ＭＳ Ｐゴシック" pitchFamily="-106" charset="-128"/>
                <a:cs typeface="+mn-cs"/>
              </a:defRPr>
            </a:lvl1pPr>
          </a:lstStyle>
          <a:p>
            <a:pPr defTabSz="520700">
              <a:defRPr/>
            </a:pPr>
            <a:fld id="{F88F318B-2E38-475E-B70C-10B9F9B09935}" type="slidenum">
              <a:rPr lang="en-US"/>
              <a:pPr defTabSz="520700">
                <a:defRPr/>
              </a:pPr>
              <a:t>‹#›</a:t>
            </a:fld>
            <a:endParaRPr lang="en-US"/>
          </a:p>
        </p:txBody>
      </p:sp>
    </p:spTree>
    <p:extLst>
      <p:ext uri="{BB962C8B-B14F-4D97-AF65-F5344CB8AC3E}">
        <p14:creationId xmlns:p14="http://schemas.microsoft.com/office/powerpoint/2010/main" val="1430963711"/>
      </p:ext>
    </p:extLst>
  </p:cSld>
  <p:clrMap bg1="lt1" tx1="dk1" bg2="lt2" tx2="dk2" accent1="accent1" accent2="accent2" accent3="accent3" accent4="accent4" accent5="accent5" accent6="accent6" hlink="hlink" folHlink="folHlink"/>
  <p:sldLayoutIdLst>
    <p:sldLayoutId id="2147483795" r:id="rId1"/>
    <p:sldLayoutId id="2147483796" r:id="rId2"/>
    <p:sldLayoutId id="2147483797" r:id="rId3"/>
    <p:sldLayoutId id="2147483798" r:id="rId4"/>
    <p:sldLayoutId id="2147483799" r:id="rId5"/>
    <p:sldLayoutId id="2147483800" r:id="rId6"/>
    <p:sldLayoutId id="2147483801" r:id="rId7"/>
    <p:sldLayoutId id="2147483802" r:id="rId8"/>
    <p:sldLayoutId id="2147483803" r:id="rId9"/>
    <p:sldLayoutId id="2147483804" r:id="rId10"/>
    <p:sldLayoutId id="2147483805" r:id="rId11"/>
    <p:sldLayoutId id="2147483806" r:id="rId12"/>
  </p:sldLayoutIdLst>
  <p:hf hdr="0" dt="0"/>
  <p:txStyles>
    <p:titleStyle>
      <a:lvl1pPr algn="ctr" defTabSz="520700" rtl="0" eaLnBrk="0" fontAlgn="base" hangingPunct="0">
        <a:spcBef>
          <a:spcPct val="0"/>
        </a:spcBef>
        <a:spcAft>
          <a:spcPct val="0"/>
        </a:spcAft>
        <a:defRPr sz="5000" kern="1200">
          <a:solidFill>
            <a:schemeClr val="tx1"/>
          </a:solidFill>
          <a:latin typeface="+mj-lt"/>
          <a:ea typeface="ＭＳ Ｐゴシック" pitchFamily="-106" charset="-128"/>
          <a:cs typeface="ＭＳ Ｐゴシック"/>
        </a:defRPr>
      </a:lvl1pPr>
      <a:lvl2pPr algn="ctr" defTabSz="520700" rtl="0" eaLnBrk="0" fontAlgn="base" hangingPunct="0">
        <a:spcBef>
          <a:spcPct val="0"/>
        </a:spcBef>
        <a:spcAft>
          <a:spcPct val="0"/>
        </a:spcAft>
        <a:defRPr sz="5000">
          <a:solidFill>
            <a:schemeClr val="tx1"/>
          </a:solidFill>
          <a:latin typeface="Calibri" pitchFamily="34" charset="0"/>
          <a:ea typeface="ＭＳ Ｐゴシック" pitchFamily="-106" charset="-128"/>
          <a:cs typeface="ＭＳ Ｐゴシック"/>
        </a:defRPr>
      </a:lvl2pPr>
      <a:lvl3pPr algn="ctr" defTabSz="520700" rtl="0" eaLnBrk="0" fontAlgn="base" hangingPunct="0">
        <a:spcBef>
          <a:spcPct val="0"/>
        </a:spcBef>
        <a:spcAft>
          <a:spcPct val="0"/>
        </a:spcAft>
        <a:defRPr sz="5000">
          <a:solidFill>
            <a:schemeClr val="tx1"/>
          </a:solidFill>
          <a:latin typeface="Calibri" pitchFamily="34" charset="0"/>
          <a:ea typeface="ＭＳ Ｐゴシック" pitchFamily="-106" charset="-128"/>
          <a:cs typeface="ＭＳ Ｐゴシック"/>
        </a:defRPr>
      </a:lvl3pPr>
      <a:lvl4pPr algn="ctr" defTabSz="520700" rtl="0" eaLnBrk="0" fontAlgn="base" hangingPunct="0">
        <a:spcBef>
          <a:spcPct val="0"/>
        </a:spcBef>
        <a:spcAft>
          <a:spcPct val="0"/>
        </a:spcAft>
        <a:defRPr sz="5000">
          <a:solidFill>
            <a:schemeClr val="tx1"/>
          </a:solidFill>
          <a:latin typeface="Calibri" pitchFamily="34" charset="0"/>
          <a:ea typeface="ＭＳ Ｐゴシック" pitchFamily="-106" charset="-128"/>
          <a:cs typeface="ＭＳ Ｐゴシック"/>
        </a:defRPr>
      </a:lvl4pPr>
      <a:lvl5pPr algn="ctr" defTabSz="520700" rtl="0" eaLnBrk="0" fontAlgn="base" hangingPunct="0">
        <a:spcBef>
          <a:spcPct val="0"/>
        </a:spcBef>
        <a:spcAft>
          <a:spcPct val="0"/>
        </a:spcAft>
        <a:defRPr sz="5000">
          <a:solidFill>
            <a:schemeClr val="tx1"/>
          </a:solidFill>
          <a:latin typeface="Calibri" pitchFamily="34" charset="0"/>
          <a:ea typeface="ＭＳ Ｐゴシック" pitchFamily="-106" charset="-128"/>
          <a:cs typeface="ＭＳ Ｐゴシック"/>
        </a:defRPr>
      </a:lvl5pPr>
      <a:lvl6pPr marL="457200" algn="ctr" defTabSz="520700" rtl="0" fontAlgn="base">
        <a:spcBef>
          <a:spcPct val="0"/>
        </a:spcBef>
        <a:spcAft>
          <a:spcPct val="0"/>
        </a:spcAft>
        <a:defRPr sz="5000">
          <a:solidFill>
            <a:schemeClr val="tx1"/>
          </a:solidFill>
          <a:latin typeface="Calibri" pitchFamily="34" charset="0"/>
          <a:ea typeface="ＭＳ Ｐゴシック" pitchFamily="-106" charset="-128"/>
        </a:defRPr>
      </a:lvl6pPr>
      <a:lvl7pPr marL="914400" algn="ctr" defTabSz="520700" rtl="0" fontAlgn="base">
        <a:spcBef>
          <a:spcPct val="0"/>
        </a:spcBef>
        <a:spcAft>
          <a:spcPct val="0"/>
        </a:spcAft>
        <a:defRPr sz="5000">
          <a:solidFill>
            <a:schemeClr val="tx1"/>
          </a:solidFill>
          <a:latin typeface="Calibri" pitchFamily="34" charset="0"/>
          <a:ea typeface="ＭＳ Ｐゴシック" pitchFamily="-106" charset="-128"/>
        </a:defRPr>
      </a:lvl7pPr>
      <a:lvl8pPr marL="1371600" algn="ctr" defTabSz="520700" rtl="0" fontAlgn="base">
        <a:spcBef>
          <a:spcPct val="0"/>
        </a:spcBef>
        <a:spcAft>
          <a:spcPct val="0"/>
        </a:spcAft>
        <a:defRPr sz="5000">
          <a:solidFill>
            <a:schemeClr val="tx1"/>
          </a:solidFill>
          <a:latin typeface="Calibri" pitchFamily="34" charset="0"/>
          <a:ea typeface="ＭＳ Ｐゴシック" pitchFamily="-106" charset="-128"/>
        </a:defRPr>
      </a:lvl8pPr>
      <a:lvl9pPr marL="1828800" algn="ctr" defTabSz="520700" rtl="0" fontAlgn="base">
        <a:spcBef>
          <a:spcPct val="0"/>
        </a:spcBef>
        <a:spcAft>
          <a:spcPct val="0"/>
        </a:spcAft>
        <a:defRPr sz="5000">
          <a:solidFill>
            <a:schemeClr val="tx1"/>
          </a:solidFill>
          <a:latin typeface="Calibri" pitchFamily="34" charset="0"/>
          <a:ea typeface="ＭＳ Ｐゴシック" pitchFamily="-106" charset="-128"/>
        </a:defRPr>
      </a:lvl9pPr>
    </p:titleStyle>
    <p:bodyStyle>
      <a:lvl1pPr marL="390525" indent="-390525" algn="l" defTabSz="520700" rtl="0" eaLnBrk="0" fontAlgn="base" hangingPunct="0">
        <a:spcBef>
          <a:spcPct val="20000"/>
        </a:spcBef>
        <a:spcAft>
          <a:spcPct val="0"/>
        </a:spcAft>
        <a:buFont typeface="Arial" charset="0"/>
        <a:buChar char="•"/>
        <a:defRPr sz="3600" kern="1200">
          <a:solidFill>
            <a:schemeClr val="tx1"/>
          </a:solidFill>
          <a:latin typeface="+mn-lt"/>
          <a:ea typeface="ＭＳ Ｐゴシック" pitchFamily="-106" charset="-128"/>
          <a:cs typeface="ＭＳ Ｐゴシック"/>
        </a:defRPr>
      </a:lvl1pPr>
      <a:lvl2pPr marL="846138" indent="-325438" algn="l" defTabSz="520700" rtl="0" eaLnBrk="0" fontAlgn="base" hangingPunct="0">
        <a:spcBef>
          <a:spcPct val="20000"/>
        </a:spcBef>
        <a:spcAft>
          <a:spcPct val="0"/>
        </a:spcAft>
        <a:buFont typeface="Arial" charset="0"/>
        <a:buChar char="–"/>
        <a:defRPr sz="3200" kern="1200">
          <a:solidFill>
            <a:schemeClr val="tx1"/>
          </a:solidFill>
          <a:latin typeface="+mn-lt"/>
          <a:ea typeface="ＭＳ Ｐゴシック" pitchFamily="-106" charset="-128"/>
          <a:cs typeface="ＭＳ Ｐゴシック"/>
        </a:defRPr>
      </a:lvl2pPr>
      <a:lvl3pPr marL="1303338" indent="-260350" algn="l" defTabSz="520700" rtl="0" eaLnBrk="0" fontAlgn="base" hangingPunct="0">
        <a:spcBef>
          <a:spcPct val="20000"/>
        </a:spcBef>
        <a:spcAft>
          <a:spcPct val="0"/>
        </a:spcAft>
        <a:buFont typeface="Arial" charset="0"/>
        <a:buChar char="•"/>
        <a:defRPr sz="2700" kern="1200">
          <a:solidFill>
            <a:schemeClr val="tx1"/>
          </a:solidFill>
          <a:latin typeface="+mn-lt"/>
          <a:ea typeface="ＭＳ Ｐゴシック" pitchFamily="-106" charset="-128"/>
          <a:cs typeface="ＭＳ Ｐゴシック"/>
        </a:defRPr>
      </a:lvl3pPr>
      <a:lvl4pPr marL="1824038" indent="-260350" algn="l" defTabSz="520700" rtl="0" eaLnBrk="0" fontAlgn="base" hangingPunct="0">
        <a:spcBef>
          <a:spcPct val="20000"/>
        </a:spcBef>
        <a:spcAft>
          <a:spcPct val="0"/>
        </a:spcAft>
        <a:buFont typeface="Arial" charset="0"/>
        <a:buChar char="–"/>
        <a:defRPr sz="2300" kern="1200">
          <a:solidFill>
            <a:schemeClr val="tx1"/>
          </a:solidFill>
          <a:latin typeface="+mn-lt"/>
          <a:ea typeface="ＭＳ Ｐゴシック" pitchFamily="-106" charset="-128"/>
          <a:cs typeface="ＭＳ Ｐゴシック"/>
        </a:defRPr>
      </a:lvl4pPr>
      <a:lvl5pPr marL="2346325" indent="-260350" algn="l" defTabSz="520700" rtl="0" eaLnBrk="0" fontAlgn="base" hangingPunct="0">
        <a:spcBef>
          <a:spcPct val="20000"/>
        </a:spcBef>
        <a:spcAft>
          <a:spcPct val="0"/>
        </a:spcAft>
        <a:buFont typeface="Arial" charset="0"/>
        <a:buChar char="»"/>
        <a:defRPr sz="2300" kern="1200">
          <a:solidFill>
            <a:schemeClr val="tx1"/>
          </a:solidFill>
          <a:latin typeface="+mn-lt"/>
          <a:ea typeface="ＭＳ Ｐゴシック" pitchFamily="-106" charset="-128"/>
          <a:cs typeface="ＭＳ Ｐゴシック"/>
        </a:defRPr>
      </a:lvl5pPr>
      <a:lvl6pPr marL="2867901" indent="-260718" algn="l" defTabSz="521437" rtl="0" eaLnBrk="1" latinLnBrk="0" hangingPunct="1">
        <a:spcBef>
          <a:spcPct val="20000"/>
        </a:spcBef>
        <a:buFont typeface="Arial"/>
        <a:buChar char="•"/>
        <a:defRPr sz="2300" kern="1200">
          <a:solidFill>
            <a:schemeClr val="tx1"/>
          </a:solidFill>
          <a:latin typeface="+mn-lt"/>
          <a:ea typeface="+mn-ea"/>
          <a:cs typeface="+mn-cs"/>
        </a:defRPr>
      </a:lvl6pPr>
      <a:lvl7pPr marL="3389338" indent="-260718" algn="l" defTabSz="521437" rtl="0" eaLnBrk="1" latinLnBrk="0" hangingPunct="1">
        <a:spcBef>
          <a:spcPct val="20000"/>
        </a:spcBef>
        <a:buFont typeface="Arial"/>
        <a:buChar char="•"/>
        <a:defRPr sz="2300" kern="1200">
          <a:solidFill>
            <a:schemeClr val="tx1"/>
          </a:solidFill>
          <a:latin typeface="+mn-lt"/>
          <a:ea typeface="+mn-ea"/>
          <a:cs typeface="+mn-cs"/>
        </a:defRPr>
      </a:lvl7pPr>
      <a:lvl8pPr marL="3910775" indent="-260718" algn="l" defTabSz="521437" rtl="0" eaLnBrk="1" latinLnBrk="0" hangingPunct="1">
        <a:spcBef>
          <a:spcPct val="20000"/>
        </a:spcBef>
        <a:buFont typeface="Arial"/>
        <a:buChar char="•"/>
        <a:defRPr sz="2300" kern="1200">
          <a:solidFill>
            <a:schemeClr val="tx1"/>
          </a:solidFill>
          <a:latin typeface="+mn-lt"/>
          <a:ea typeface="+mn-ea"/>
          <a:cs typeface="+mn-cs"/>
        </a:defRPr>
      </a:lvl8pPr>
      <a:lvl9pPr marL="4432211" indent="-260718" algn="l" defTabSz="521437" rtl="0" eaLnBrk="1" latinLnBrk="0" hangingPunct="1">
        <a:spcBef>
          <a:spcPct val="20000"/>
        </a:spcBef>
        <a:buFont typeface="Arial"/>
        <a:buChar char="•"/>
        <a:defRPr sz="2300" kern="1200">
          <a:solidFill>
            <a:schemeClr val="tx1"/>
          </a:solidFill>
          <a:latin typeface="+mn-lt"/>
          <a:ea typeface="+mn-ea"/>
          <a:cs typeface="+mn-cs"/>
        </a:defRPr>
      </a:lvl9pPr>
    </p:bodyStyle>
    <p:otherStyle>
      <a:defPPr>
        <a:defRPr lang="en-US"/>
      </a:defPPr>
      <a:lvl1pPr marL="0" algn="l" defTabSz="521437" rtl="0" eaLnBrk="1" latinLnBrk="0" hangingPunct="1">
        <a:defRPr sz="2100" kern="1200">
          <a:solidFill>
            <a:schemeClr val="tx1"/>
          </a:solidFill>
          <a:latin typeface="+mn-lt"/>
          <a:ea typeface="+mn-ea"/>
          <a:cs typeface="+mn-cs"/>
        </a:defRPr>
      </a:lvl1pPr>
      <a:lvl2pPr marL="521437" algn="l" defTabSz="521437" rtl="0" eaLnBrk="1" latinLnBrk="0" hangingPunct="1">
        <a:defRPr sz="2100" kern="1200">
          <a:solidFill>
            <a:schemeClr val="tx1"/>
          </a:solidFill>
          <a:latin typeface="+mn-lt"/>
          <a:ea typeface="+mn-ea"/>
          <a:cs typeface="+mn-cs"/>
        </a:defRPr>
      </a:lvl2pPr>
      <a:lvl3pPr marL="1042873" algn="l" defTabSz="521437" rtl="0" eaLnBrk="1" latinLnBrk="0" hangingPunct="1">
        <a:defRPr sz="2100" kern="1200">
          <a:solidFill>
            <a:schemeClr val="tx1"/>
          </a:solidFill>
          <a:latin typeface="+mn-lt"/>
          <a:ea typeface="+mn-ea"/>
          <a:cs typeface="+mn-cs"/>
        </a:defRPr>
      </a:lvl3pPr>
      <a:lvl4pPr marL="1564310" algn="l" defTabSz="521437" rtl="0" eaLnBrk="1" latinLnBrk="0" hangingPunct="1">
        <a:defRPr sz="2100" kern="1200">
          <a:solidFill>
            <a:schemeClr val="tx1"/>
          </a:solidFill>
          <a:latin typeface="+mn-lt"/>
          <a:ea typeface="+mn-ea"/>
          <a:cs typeface="+mn-cs"/>
        </a:defRPr>
      </a:lvl4pPr>
      <a:lvl5pPr marL="2085746" algn="l" defTabSz="521437" rtl="0" eaLnBrk="1" latinLnBrk="0" hangingPunct="1">
        <a:defRPr sz="2100" kern="1200">
          <a:solidFill>
            <a:schemeClr val="tx1"/>
          </a:solidFill>
          <a:latin typeface="+mn-lt"/>
          <a:ea typeface="+mn-ea"/>
          <a:cs typeface="+mn-cs"/>
        </a:defRPr>
      </a:lvl5pPr>
      <a:lvl6pPr marL="2607183" algn="l" defTabSz="521437" rtl="0" eaLnBrk="1" latinLnBrk="0" hangingPunct="1">
        <a:defRPr sz="2100" kern="1200">
          <a:solidFill>
            <a:schemeClr val="tx1"/>
          </a:solidFill>
          <a:latin typeface="+mn-lt"/>
          <a:ea typeface="+mn-ea"/>
          <a:cs typeface="+mn-cs"/>
        </a:defRPr>
      </a:lvl6pPr>
      <a:lvl7pPr marL="3128620" algn="l" defTabSz="521437" rtl="0" eaLnBrk="1" latinLnBrk="0" hangingPunct="1">
        <a:defRPr sz="2100" kern="1200">
          <a:solidFill>
            <a:schemeClr val="tx1"/>
          </a:solidFill>
          <a:latin typeface="+mn-lt"/>
          <a:ea typeface="+mn-ea"/>
          <a:cs typeface="+mn-cs"/>
        </a:defRPr>
      </a:lvl7pPr>
      <a:lvl8pPr marL="3650056" algn="l" defTabSz="521437" rtl="0" eaLnBrk="1" latinLnBrk="0" hangingPunct="1">
        <a:defRPr sz="2100" kern="1200">
          <a:solidFill>
            <a:schemeClr val="tx1"/>
          </a:solidFill>
          <a:latin typeface="+mn-lt"/>
          <a:ea typeface="+mn-ea"/>
          <a:cs typeface="+mn-cs"/>
        </a:defRPr>
      </a:lvl8pPr>
      <a:lvl9pPr marL="4171493" algn="l" defTabSz="521437" rtl="0" eaLnBrk="1" latinLnBrk="0" hangingPunct="1">
        <a:defRPr sz="21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1026" name="Picture 8" descr="NCRS-SLIDE-inside"/>
          <p:cNvPicPr>
            <a:picLocks noChangeAspect="1" noChangeArrowheads="1"/>
          </p:cNvPicPr>
          <p:nvPr userDrawn="1"/>
        </p:nvPicPr>
        <p:blipFill>
          <a:blip r:embed="rId13">
            <a:extLst>
              <a:ext uri="{28A0092B-C50C-407E-A947-70E740481C1C}">
                <a14:useLocalDpi xmlns:a14="http://schemas.microsoft.com/office/drawing/2010/main" val="0"/>
              </a:ext>
            </a:extLst>
          </a:blip>
          <a:srcRect/>
          <a:stretch>
            <a:fillRect/>
          </a:stretch>
        </p:blipFill>
        <p:spPr bwMode="auto">
          <a:xfrm>
            <a:off x="0" y="0"/>
            <a:ext cx="10688638" cy="7737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ectangle 2"/>
          <p:cNvSpPr>
            <a:spLocks noGrp="1" noChangeArrowheads="1"/>
          </p:cNvSpPr>
          <p:nvPr>
            <p:ph type="title"/>
          </p:nvPr>
        </p:nvSpPr>
        <p:spPr bwMode="auto">
          <a:xfrm>
            <a:off x="801688" y="252413"/>
            <a:ext cx="9085262" cy="67151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104179" tIns="52092" rIns="104179" bIns="52092" numCol="1" anchor="ctr" anchorCtr="0" compatLnSpc="1">
            <a:prstTxWarp prst="textNoShape">
              <a:avLst/>
            </a:prstTxWarp>
          </a:bodyPr>
          <a:lstStyle/>
          <a:p>
            <a:pPr lvl="0"/>
            <a:r>
              <a:rPr lang="en-US" smtClean="0"/>
              <a:t>Click to edit Master title style</a:t>
            </a:r>
          </a:p>
        </p:txBody>
      </p:sp>
      <p:sp>
        <p:nvSpPr>
          <p:cNvPr id="1028" name="Rectangle 3"/>
          <p:cNvSpPr>
            <a:spLocks noGrp="1" noChangeArrowheads="1"/>
          </p:cNvSpPr>
          <p:nvPr>
            <p:ph type="body" idx="1"/>
          </p:nvPr>
        </p:nvSpPr>
        <p:spPr bwMode="auto">
          <a:xfrm>
            <a:off x="801688" y="1597025"/>
            <a:ext cx="9085262" cy="45370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104179" tIns="52092" rIns="104179" bIns="52092"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3" name="Rectangle 4"/>
          <p:cNvSpPr>
            <a:spLocks noGrp="1" noChangeArrowheads="1"/>
          </p:cNvSpPr>
          <p:nvPr>
            <p:ph type="dt" sz="half" idx="2"/>
          </p:nvPr>
        </p:nvSpPr>
        <p:spPr bwMode="auto">
          <a:xfrm>
            <a:off x="801688" y="6891338"/>
            <a:ext cx="2227262" cy="50323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104179" tIns="52092" rIns="104179" bIns="52092" numCol="1" anchor="t" anchorCtr="0" compatLnSpc="1">
            <a:prstTxWarp prst="textNoShape">
              <a:avLst/>
            </a:prstTxWarp>
          </a:bodyPr>
          <a:lstStyle>
            <a:lvl1pPr algn="l" defTabSz="1042928" eaLnBrk="0" hangingPunct="0">
              <a:defRPr sz="1600">
                <a:solidFill>
                  <a:srgbClr val="000000"/>
                </a:solidFill>
              </a:defRPr>
            </a:lvl1pPr>
          </a:lstStyle>
          <a:p>
            <a:pPr>
              <a:defRPr/>
            </a:pPr>
            <a:fld id="{B05262DE-5A7A-480A-B961-3F08E373EB8F}" type="datetime1">
              <a:rPr lang="en-US" smtClean="0">
                <a:ea typeface="ＭＳ Ｐゴシック" pitchFamily="34" charset="-128"/>
              </a:rPr>
              <a:t>2/16/2023</a:t>
            </a:fld>
            <a:endParaRPr lang="en-US">
              <a:ea typeface="ＭＳ Ｐゴシック" pitchFamily="34" charset="-128"/>
            </a:endParaRPr>
          </a:p>
        </p:txBody>
      </p:sp>
      <p:sp>
        <p:nvSpPr>
          <p:cNvPr id="1029" name="Rectangle 5"/>
          <p:cNvSpPr>
            <a:spLocks noGrp="1" noChangeArrowheads="1"/>
          </p:cNvSpPr>
          <p:nvPr>
            <p:ph type="ftr" sz="quarter" idx="3"/>
          </p:nvPr>
        </p:nvSpPr>
        <p:spPr bwMode="auto">
          <a:xfrm>
            <a:off x="3651250" y="6891338"/>
            <a:ext cx="3386138" cy="50323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104179" tIns="52092" rIns="104179" bIns="52092" numCol="1" anchor="t" anchorCtr="0" compatLnSpc="1">
            <a:prstTxWarp prst="textNoShape">
              <a:avLst/>
            </a:prstTxWarp>
          </a:bodyPr>
          <a:lstStyle>
            <a:lvl1pPr algn="ctr" defTabSz="1042928" eaLnBrk="0" hangingPunct="0">
              <a:defRPr sz="1600">
                <a:solidFill>
                  <a:srgbClr val="000000"/>
                </a:solidFill>
              </a:defRPr>
            </a:lvl1pPr>
          </a:lstStyle>
          <a:p>
            <a:pPr>
              <a:defRPr/>
            </a:pPr>
            <a:r>
              <a:rPr lang="en-US" smtClean="0">
                <a:ea typeface="ＭＳ Ｐゴシック" pitchFamily="34" charset="-128"/>
              </a:rPr>
              <a:t>Electrotech levy consultations 2023/24</a:t>
            </a:r>
            <a:endParaRPr lang="en-US">
              <a:ea typeface="ＭＳ Ｐゴシック" pitchFamily="34" charset="-128"/>
            </a:endParaRPr>
          </a:p>
        </p:txBody>
      </p:sp>
      <p:sp>
        <p:nvSpPr>
          <p:cNvPr id="1030" name="Rectangle 6"/>
          <p:cNvSpPr>
            <a:spLocks noGrp="1" noChangeArrowheads="1"/>
          </p:cNvSpPr>
          <p:nvPr>
            <p:ph type="sldNum" sz="quarter" idx="4"/>
          </p:nvPr>
        </p:nvSpPr>
        <p:spPr bwMode="auto">
          <a:xfrm>
            <a:off x="8299450" y="7058025"/>
            <a:ext cx="2225675" cy="5048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104179" tIns="52092" rIns="104179" bIns="52092" numCol="1" anchor="t" anchorCtr="0" compatLnSpc="1">
            <a:prstTxWarp prst="textNoShape">
              <a:avLst/>
            </a:prstTxWarp>
          </a:bodyPr>
          <a:lstStyle>
            <a:lvl1pPr algn="r" defTabSz="1042928" eaLnBrk="0" hangingPunct="0">
              <a:defRPr sz="1600">
                <a:solidFill>
                  <a:srgbClr val="000000"/>
                </a:solidFill>
              </a:defRPr>
            </a:lvl1pPr>
          </a:lstStyle>
          <a:p>
            <a:pPr>
              <a:defRPr/>
            </a:pPr>
            <a:fld id="{5F0D5AAF-0999-4C07-91C3-23C9F7A83834}" type="slidenum">
              <a:rPr lang="en-US">
                <a:ea typeface="ＭＳ Ｐゴシック" pitchFamily="34" charset="-128"/>
              </a:rPr>
              <a:pPr>
                <a:defRPr/>
              </a:pPr>
              <a:t>‹#›</a:t>
            </a:fld>
            <a:endParaRPr lang="en-US">
              <a:ea typeface="ＭＳ Ｐゴシック" pitchFamily="34" charset="-128"/>
            </a:endParaRPr>
          </a:p>
        </p:txBody>
      </p:sp>
      <p:pic>
        <p:nvPicPr>
          <p:cNvPr id="1032" name="Picture 9" descr="NCRS logo"/>
          <p:cNvPicPr>
            <a:picLocks noChangeAspect="1" noChangeArrowheads="1"/>
          </p:cNvPicPr>
          <p:nvPr userDrawn="1"/>
        </p:nvPicPr>
        <p:blipFill>
          <a:blip r:embed="rId14">
            <a:extLst>
              <a:ext uri="{28A0092B-C50C-407E-A947-70E740481C1C}">
                <a14:useLocalDpi xmlns:a14="http://schemas.microsoft.com/office/drawing/2010/main" val="0"/>
              </a:ext>
            </a:extLst>
          </a:blip>
          <a:srcRect/>
          <a:stretch>
            <a:fillRect/>
          </a:stretch>
        </p:blipFill>
        <p:spPr bwMode="auto">
          <a:xfrm>
            <a:off x="0" y="7086600"/>
            <a:ext cx="2176463"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712350890"/>
      </p:ext>
    </p:extLst>
  </p:cSld>
  <p:clrMap bg1="lt1" tx1="dk1" bg2="lt2" tx2="dk2" accent1="accent1" accent2="accent2" accent3="accent3" accent4="accent4" accent5="accent5" accent6="accent6" hlink="hlink" folHlink="folHlink"/>
  <p:sldLayoutIdLst>
    <p:sldLayoutId id="2147483832" r:id="rId1"/>
    <p:sldLayoutId id="2147483833" r:id="rId2"/>
    <p:sldLayoutId id="2147483834" r:id="rId3"/>
    <p:sldLayoutId id="2147483835" r:id="rId4"/>
    <p:sldLayoutId id="2147483836" r:id="rId5"/>
    <p:sldLayoutId id="2147483837" r:id="rId6"/>
    <p:sldLayoutId id="2147483838" r:id="rId7"/>
    <p:sldLayoutId id="2147483839" r:id="rId8"/>
    <p:sldLayoutId id="2147483840" r:id="rId9"/>
    <p:sldLayoutId id="2147483841" r:id="rId10"/>
    <p:sldLayoutId id="2147483842" r:id="rId11"/>
  </p:sldLayoutIdLst>
  <p:hf hdr="0" dt="0"/>
  <p:txStyles>
    <p:titleStyle>
      <a:lvl1pPr algn="l" defTabSz="1041400" rtl="0" eaLnBrk="0" fontAlgn="base" hangingPunct="0">
        <a:spcBef>
          <a:spcPct val="0"/>
        </a:spcBef>
        <a:spcAft>
          <a:spcPct val="0"/>
        </a:spcAft>
        <a:defRPr sz="3000" b="1">
          <a:solidFill>
            <a:srgbClr val="663300"/>
          </a:solidFill>
          <a:effectLst>
            <a:outerShdw blurRad="38100" dist="38100" dir="2700000" algn="tl">
              <a:srgbClr val="C0C0C0"/>
            </a:outerShdw>
          </a:effectLst>
          <a:latin typeface="+mj-lt"/>
          <a:ea typeface="+mj-ea"/>
          <a:cs typeface="+mj-cs"/>
        </a:defRPr>
      </a:lvl1pPr>
      <a:lvl2pPr algn="l" defTabSz="1041400" rtl="0" eaLnBrk="0" fontAlgn="base" hangingPunct="0">
        <a:spcBef>
          <a:spcPct val="0"/>
        </a:spcBef>
        <a:spcAft>
          <a:spcPct val="0"/>
        </a:spcAft>
        <a:defRPr sz="3000" b="1">
          <a:solidFill>
            <a:srgbClr val="663300"/>
          </a:solidFill>
          <a:effectLst>
            <a:outerShdw blurRad="38100" dist="38100" dir="2700000" algn="tl">
              <a:srgbClr val="C0C0C0"/>
            </a:outerShdw>
          </a:effectLst>
          <a:latin typeface="Arial" charset="0"/>
          <a:ea typeface="ＭＳ Ｐゴシック" pitchFamily="34" charset="-128"/>
        </a:defRPr>
      </a:lvl2pPr>
      <a:lvl3pPr algn="l" defTabSz="1041400" rtl="0" eaLnBrk="0" fontAlgn="base" hangingPunct="0">
        <a:spcBef>
          <a:spcPct val="0"/>
        </a:spcBef>
        <a:spcAft>
          <a:spcPct val="0"/>
        </a:spcAft>
        <a:defRPr sz="3000" b="1">
          <a:solidFill>
            <a:srgbClr val="663300"/>
          </a:solidFill>
          <a:effectLst>
            <a:outerShdw blurRad="38100" dist="38100" dir="2700000" algn="tl">
              <a:srgbClr val="C0C0C0"/>
            </a:outerShdw>
          </a:effectLst>
          <a:latin typeface="Arial" charset="0"/>
          <a:ea typeface="ＭＳ Ｐゴシック" pitchFamily="34" charset="-128"/>
        </a:defRPr>
      </a:lvl3pPr>
      <a:lvl4pPr algn="l" defTabSz="1041400" rtl="0" eaLnBrk="0" fontAlgn="base" hangingPunct="0">
        <a:spcBef>
          <a:spcPct val="0"/>
        </a:spcBef>
        <a:spcAft>
          <a:spcPct val="0"/>
        </a:spcAft>
        <a:defRPr sz="3000" b="1">
          <a:solidFill>
            <a:srgbClr val="663300"/>
          </a:solidFill>
          <a:effectLst>
            <a:outerShdw blurRad="38100" dist="38100" dir="2700000" algn="tl">
              <a:srgbClr val="C0C0C0"/>
            </a:outerShdw>
          </a:effectLst>
          <a:latin typeface="Arial" charset="0"/>
          <a:ea typeface="ＭＳ Ｐゴシック" pitchFamily="34" charset="-128"/>
        </a:defRPr>
      </a:lvl4pPr>
      <a:lvl5pPr algn="l" defTabSz="1041400" rtl="0" eaLnBrk="0" fontAlgn="base" hangingPunct="0">
        <a:spcBef>
          <a:spcPct val="0"/>
        </a:spcBef>
        <a:spcAft>
          <a:spcPct val="0"/>
        </a:spcAft>
        <a:defRPr sz="3000" b="1">
          <a:solidFill>
            <a:srgbClr val="663300"/>
          </a:solidFill>
          <a:effectLst>
            <a:outerShdw blurRad="38100" dist="38100" dir="2700000" algn="tl">
              <a:srgbClr val="C0C0C0"/>
            </a:outerShdw>
          </a:effectLst>
          <a:latin typeface="Arial" charset="0"/>
          <a:ea typeface="ＭＳ Ｐゴシック" pitchFamily="34" charset="-128"/>
        </a:defRPr>
      </a:lvl5pPr>
      <a:lvl6pPr marL="497293" algn="l" defTabSz="1042928" rtl="0" fontAlgn="base">
        <a:spcBef>
          <a:spcPct val="0"/>
        </a:spcBef>
        <a:spcAft>
          <a:spcPct val="0"/>
        </a:spcAft>
        <a:defRPr sz="3000" b="1">
          <a:solidFill>
            <a:srgbClr val="663300"/>
          </a:solidFill>
          <a:effectLst>
            <a:outerShdw blurRad="38100" dist="38100" dir="2700000" algn="tl">
              <a:srgbClr val="C0C0C0"/>
            </a:outerShdw>
          </a:effectLst>
          <a:latin typeface="Arial" charset="0"/>
          <a:ea typeface="ＭＳ Ｐゴシック" pitchFamily="34" charset="-128"/>
        </a:defRPr>
      </a:lvl6pPr>
      <a:lvl7pPr marL="994590" algn="l" defTabSz="1042928" rtl="0" fontAlgn="base">
        <a:spcBef>
          <a:spcPct val="0"/>
        </a:spcBef>
        <a:spcAft>
          <a:spcPct val="0"/>
        </a:spcAft>
        <a:defRPr sz="3000" b="1">
          <a:solidFill>
            <a:srgbClr val="663300"/>
          </a:solidFill>
          <a:effectLst>
            <a:outerShdw blurRad="38100" dist="38100" dir="2700000" algn="tl">
              <a:srgbClr val="C0C0C0"/>
            </a:outerShdw>
          </a:effectLst>
          <a:latin typeface="Arial" charset="0"/>
          <a:ea typeface="ＭＳ Ｐゴシック" pitchFamily="34" charset="-128"/>
        </a:defRPr>
      </a:lvl7pPr>
      <a:lvl8pPr marL="1491882" algn="l" defTabSz="1042928" rtl="0" fontAlgn="base">
        <a:spcBef>
          <a:spcPct val="0"/>
        </a:spcBef>
        <a:spcAft>
          <a:spcPct val="0"/>
        </a:spcAft>
        <a:defRPr sz="3000" b="1">
          <a:solidFill>
            <a:srgbClr val="663300"/>
          </a:solidFill>
          <a:effectLst>
            <a:outerShdw blurRad="38100" dist="38100" dir="2700000" algn="tl">
              <a:srgbClr val="C0C0C0"/>
            </a:outerShdw>
          </a:effectLst>
          <a:latin typeface="Arial" charset="0"/>
          <a:ea typeface="ＭＳ Ｐゴシック" pitchFamily="34" charset="-128"/>
        </a:defRPr>
      </a:lvl8pPr>
      <a:lvl9pPr marL="1989163" algn="l" defTabSz="1042928" rtl="0" fontAlgn="base">
        <a:spcBef>
          <a:spcPct val="0"/>
        </a:spcBef>
        <a:spcAft>
          <a:spcPct val="0"/>
        </a:spcAft>
        <a:defRPr sz="3000" b="1">
          <a:solidFill>
            <a:srgbClr val="663300"/>
          </a:solidFill>
          <a:effectLst>
            <a:outerShdw blurRad="38100" dist="38100" dir="2700000" algn="tl">
              <a:srgbClr val="C0C0C0"/>
            </a:outerShdw>
          </a:effectLst>
          <a:latin typeface="Arial" charset="0"/>
          <a:ea typeface="ＭＳ Ｐゴシック" pitchFamily="34" charset="-128"/>
        </a:defRPr>
      </a:lvl9pPr>
    </p:titleStyle>
    <p:bodyStyle>
      <a:lvl1pPr marL="388938" indent="-388938" algn="l" defTabSz="1041400" rtl="0" eaLnBrk="0" fontAlgn="base" hangingPunct="0">
        <a:spcBef>
          <a:spcPct val="20000"/>
        </a:spcBef>
        <a:spcAft>
          <a:spcPct val="0"/>
        </a:spcAft>
        <a:buChar char="•"/>
        <a:defRPr>
          <a:solidFill>
            <a:schemeClr val="tx1"/>
          </a:solidFill>
          <a:latin typeface="+mn-lt"/>
          <a:ea typeface="+mn-ea"/>
          <a:cs typeface="+mn-cs"/>
        </a:defRPr>
      </a:lvl1pPr>
      <a:lvl2pPr marL="844550" indent="-325438" algn="l" defTabSz="1041400" rtl="0" eaLnBrk="0" fontAlgn="base" hangingPunct="0">
        <a:spcBef>
          <a:spcPct val="20000"/>
        </a:spcBef>
        <a:spcAft>
          <a:spcPct val="0"/>
        </a:spcAft>
        <a:buChar char="–"/>
        <a:defRPr sz="1700">
          <a:solidFill>
            <a:schemeClr val="tx1"/>
          </a:solidFill>
          <a:latin typeface="+mn-lt"/>
          <a:ea typeface="+mn-ea"/>
        </a:defRPr>
      </a:lvl2pPr>
      <a:lvl3pPr marL="1301750" indent="-258763" algn="l" defTabSz="1041400" rtl="0" eaLnBrk="0" fontAlgn="base" hangingPunct="0">
        <a:spcBef>
          <a:spcPct val="20000"/>
        </a:spcBef>
        <a:spcAft>
          <a:spcPct val="0"/>
        </a:spcAft>
        <a:buChar char="•"/>
        <a:defRPr sz="1500">
          <a:solidFill>
            <a:schemeClr val="tx1"/>
          </a:solidFill>
          <a:latin typeface="+mn-lt"/>
          <a:ea typeface="+mn-ea"/>
        </a:defRPr>
      </a:lvl3pPr>
      <a:lvl4pPr marL="1822450" indent="-260350" algn="l" defTabSz="1041400" rtl="0" eaLnBrk="0" fontAlgn="base" hangingPunct="0">
        <a:spcBef>
          <a:spcPct val="20000"/>
        </a:spcBef>
        <a:spcAft>
          <a:spcPct val="0"/>
        </a:spcAft>
        <a:buChar char="–"/>
        <a:defRPr sz="1300">
          <a:solidFill>
            <a:schemeClr val="tx1"/>
          </a:solidFill>
          <a:latin typeface="+mn-lt"/>
          <a:ea typeface="+mn-ea"/>
        </a:defRPr>
      </a:lvl4pPr>
      <a:lvl5pPr marL="2341563" indent="-258763" algn="l" defTabSz="1041400" rtl="0" eaLnBrk="0" fontAlgn="base" hangingPunct="0">
        <a:spcBef>
          <a:spcPct val="20000"/>
        </a:spcBef>
        <a:spcAft>
          <a:spcPct val="0"/>
        </a:spcAft>
        <a:buChar char="»"/>
        <a:defRPr sz="1100">
          <a:solidFill>
            <a:schemeClr val="tx1"/>
          </a:solidFill>
          <a:latin typeface="+mn-lt"/>
          <a:ea typeface="+mn-ea"/>
        </a:defRPr>
      </a:lvl5pPr>
      <a:lvl6pPr marL="2840430" indent="-259005" algn="l" defTabSz="1042928" rtl="0" fontAlgn="base">
        <a:spcBef>
          <a:spcPct val="20000"/>
        </a:spcBef>
        <a:spcAft>
          <a:spcPct val="0"/>
        </a:spcAft>
        <a:buChar char="»"/>
        <a:defRPr sz="1100">
          <a:solidFill>
            <a:schemeClr val="tx1"/>
          </a:solidFill>
          <a:latin typeface="+mn-lt"/>
          <a:ea typeface="+mn-ea"/>
        </a:defRPr>
      </a:lvl6pPr>
      <a:lvl7pPr marL="3337716" indent="-259005" algn="l" defTabSz="1042928" rtl="0" fontAlgn="base">
        <a:spcBef>
          <a:spcPct val="20000"/>
        </a:spcBef>
        <a:spcAft>
          <a:spcPct val="0"/>
        </a:spcAft>
        <a:buChar char="»"/>
        <a:defRPr sz="1100">
          <a:solidFill>
            <a:schemeClr val="tx1"/>
          </a:solidFill>
          <a:latin typeface="+mn-lt"/>
          <a:ea typeface="+mn-ea"/>
        </a:defRPr>
      </a:lvl7pPr>
      <a:lvl8pPr marL="3835020" indent="-259005" algn="l" defTabSz="1042928" rtl="0" fontAlgn="base">
        <a:spcBef>
          <a:spcPct val="20000"/>
        </a:spcBef>
        <a:spcAft>
          <a:spcPct val="0"/>
        </a:spcAft>
        <a:buChar char="»"/>
        <a:defRPr sz="1100">
          <a:solidFill>
            <a:schemeClr val="tx1"/>
          </a:solidFill>
          <a:latin typeface="+mn-lt"/>
          <a:ea typeface="+mn-ea"/>
        </a:defRPr>
      </a:lvl8pPr>
      <a:lvl9pPr marL="4332307" indent="-259005" algn="l" defTabSz="1042928" rtl="0" fontAlgn="base">
        <a:spcBef>
          <a:spcPct val="20000"/>
        </a:spcBef>
        <a:spcAft>
          <a:spcPct val="0"/>
        </a:spcAft>
        <a:buChar char="»"/>
        <a:defRPr sz="1100">
          <a:solidFill>
            <a:schemeClr val="tx1"/>
          </a:solidFill>
          <a:latin typeface="+mn-lt"/>
          <a:ea typeface="+mn-ea"/>
        </a:defRPr>
      </a:lvl9pPr>
    </p:bodyStyle>
    <p:otherStyle>
      <a:defPPr>
        <a:defRPr lang="en-US"/>
      </a:defPPr>
      <a:lvl1pPr marL="0" algn="l" defTabSz="994590" rtl="0" eaLnBrk="1" latinLnBrk="0" hangingPunct="1">
        <a:defRPr sz="2000" kern="1200">
          <a:solidFill>
            <a:schemeClr val="tx1"/>
          </a:solidFill>
          <a:latin typeface="+mn-lt"/>
          <a:ea typeface="+mn-ea"/>
          <a:cs typeface="+mn-cs"/>
        </a:defRPr>
      </a:lvl1pPr>
      <a:lvl2pPr marL="497293" algn="l" defTabSz="994590" rtl="0" eaLnBrk="1" latinLnBrk="0" hangingPunct="1">
        <a:defRPr sz="2000" kern="1200">
          <a:solidFill>
            <a:schemeClr val="tx1"/>
          </a:solidFill>
          <a:latin typeface="+mn-lt"/>
          <a:ea typeface="+mn-ea"/>
          <a:cs typeface="+mn-cs"/>
        </a:defRPr>
      </a:lvl2pPr>
      <a:lvl3pPr marL="994590" algn="l" defTabSz="994590" rtl="0" eaLnBrk="1" latinLnBrk="0" hangingPunct="1">
        <a:defRPr sz="2000" kern="1200">
          <a:solidFill>
            <a:schemeClr val="tx1"/>
          </a:solidFill>
          <a:latin typeface="+mn-lt"/>
          <a:ea typeface="+mn-ea"/>
          <a:cs typeface="+mn-cs"/>
        </a:defRPr>
      </a:lvl3pPr>
      <a:lvl4pPr marL="1491882" algn="l" defTabSz="994590" rtl="0" eaLnBrk="1" latinLnBrk="0" hangingPunct="1">
        <a:defRPr sz="2000" kern="1200">
          <a:solidFill>
            <a:schemeClr val="tx1"/>
          </a:solidFill>
          <a:latin typeface="+mn-lt"/>
          <a:ea typeface="+mn-ea"/>
          <a:cs typeface="+mn-cs"/>
        </a:defRPr>
      </a:lvl4pPr>
      <a:lvl5pPr marL="1989163" algn="l" defTabSz="994590" rtl="0" eaLnBrk="1" latinLnBrk="0" hangingPunct="1">
        <a:defRPr sz="2000" kern="1200">
          <a:solidFill>
            <a:schemeClr val="tx1"/>
          </a:solidFill>
          <a:latin typeface="+mn-lt"/>
          <a:ea typeface="+mn-ea"/>
          <a:cs typeface="+mn-cs"/>
        </a:defRPr>
      </a:lvl5pPr>
      <a:lvl6pPr marL="2486449" algn="l" defTabSz="994590" rtl="0" eaLnBrk="1" latinLnBrk="0" hangingPunct="1">
        <a:defRPr sz="2000" kern="1200">
          <a:solidFill>
            <a:schemeClr val="tx1"/>
          </a:solidFill>
          <a:latin typeface="+mn-lt"/>
          <a:ea typeface="+mn-ea"/>
          <a:cs typeface="+mn-cs"/>
        </a:defRPr>
      </a:lvl6pPr>
      <a:lvl7pPr marL="2983769" algn="l" defTabSz="994590" rtl="0" eaLnBrk="1" latinLnBrk="0" hangingPunct="1">
        <a:defRPr sz="2000" kern="1200">
          <a:solidFill>
            <a:schemeClr val="tx1"/>
          </a:solidFill>
          <a:latin typeface="+mn-lt"/>
          <a:ea typeface="+mn-ea"/>
          <a:cs typeface="+mn-cs"/>
        </a:defRPr>
      </a:lvl7pPr>
      <a:lvl8pPr marL="3481037" algn="l" defTabSz="994590" rtl="0" eaLnBrk="1" latinLnBrk="0" hangingPunct="1">
        <a:defRPr sz="2000" kern="1200">
          <a:solidFill>
            <a:schemeClr val="tx1"/>
          </a:solidFill>
          <a:latin typeface="+mn-lt"/>
          <a:ea typeface="+mn-ea"/>
          <a:cs typeface="+mn-cs"/>
        </a:defRPr>
      </a:lvl8pPr>
      <a:lvl9pPr marL="3978330" algn="l" defTabSz="994590" rtl="0" eaLnBrk="1" latinLnBrk="0" hangingPunct="1">
        <a:defRPr sz="20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0.xml"/><Relationship Id="rId1" Type="http://schemas.openxmlformats.org/officeDocument/2006/relationships/slideLayout" Target="../slideLayouts/slideLayout26.xml"/></Relationships>
</file>

<file path=ppt/slides/_rels/slide1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1.xml"/><Relationship Id="rId1" Type="http://schemas.openxmlformats.org/officeDocument/2006/relationships/slideLayout" Target="../slideLayouts/slideLayout28.xml"/></Relationships>
</file>

<file path=ppt/slides/_rels/slide1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3.xml"/><Relationship Id="rId1" Type="http://schemas.openxmlformats.org/officeDocument/2006/relationships/slideLayout" Target="../slideLayouts/slideLayout24.xml"/></Relationships>
</file>

<file path=ppt/slides/_rels/slide1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4.xml"/><Relationship Id="rId1" Type="http://schemas.openxmlformats.org/officeDocument/2006/relationships/slideLayout" Target="../slideLayouts/slideLayout24.xml"/></Relationships>
</file>

<file path=ppt/slides/_rels/slide1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5.xml"/><Relationship Id="rId1" Type="http://schemas.openxmlformats.org/officeDocument/2006/relationships/slideLayout" Target="../slideLayouts/slideLayout24.xml"/></Relationships>
</file>

<file path=ppt/slides/_rels/slide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xml"/><Relationship Id="rId1" Type="http://schemas.openxmlformats.org/officeDocument/2006/relationships/slideLayout" Target="../slideLayouts/slideLayout23.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4.xml"/><Relationship Id="rId1" Type="http://schemas.openxmlformats.org/officeDocument/2006/relationships/slideLayout" Target="../slideLayouts/slideLayout23.xml"/><Relationship Id="rId5" Type="http://schemas.openxmlformats.org/officeDocument/2006/relationships/image" Target="../media/image7.png"/><Relationship Id="rId4" Type="http://schemas.openxmlformats.org/officeDocument/2006/relationships/image" Target="../media/image6.png"/></Relationships>
</file>

<file path=ppt/slides/_rels/slide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5.xml"/><Relationship Id="rId1" Type="http://schemas.openxmlformats.org/officeDocument/2006/relationships/slideLayout" Target="../slideLayouts/slideLayout28.xml"/></Relationships>
</file>

<file path=ppt/slides/_rels/slide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7.xml"/><Relationship Id="rId1" Type="http://schemas.openxmlformats.org/officeDocument/2006/relationships/slideLayout" Target="../slideLayouts/slideLayout23.xml"/><Relationship Id="rId4" Type="http://schemas.openxmlformats.org/officeDocument/2006/relationships/image" Target="../media/image8.png"/></Relationships>
</file>

<file path=ppt/slides/_rels/slide8.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8.xml"/><Relationship Id="rId1" Type="http://schemas.openxmlformats.org/officeDocument/2006/relationships/slideLayout" Target="../slideLayouts/slideLayout23.xml"/><Relationship Id="rId4" Type="http://schemas.openxmlformats.org/officeDocument/2006/relationships/image" Target="../media/image9.png"/></Relationships>
</file>

<file path=ppt/slides/_rels/slide9.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9.xml"/><Relationship Id="rId1" Type="http://schemas.openxmlformats.org/officeDocument/2006/relationships/slideLayout" Target="../slideLayouts/slideLayout28.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3"/>
          <a:srcRect/>
          <a:tile tx="0" ty="0" sx="100000" sy="100000" flip="none" algn="tl"/>
        </a:blip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a:xfrm>
            <a:off x="392883" y="2989342"/>
            <a:ext cx="9631956" cy="3087291"/>
          </a:xfrm>
        </p:spPr>
        <p:txBody>
          <a:bodyPr/>
          <a:lstStyle/>
          <a:p>
            <a:pPr eaLnBrk="1" hangingPunct="1"/>
            <a:r>
              <a:rPr lang="en-US" sz="4000" b="1" dirty="0" smtClean="0">
                <a:latin typeface="Futura Book" charset="0"/>
              </a:rPr>
              <a:t/>
            </a:r>
            <a:br>
              <a:rPr lang="en-US" sz="4000" b="1" dirty="0" smtClean="0">
                <a:latin typeface="Futura Book" charset="0"/>
              </a:rPr>
            </a:br>
            <a:r>
              <a:rPr lang="en-US" sz="4000" b="1" dirty="0">
                <a:latin typeface="Futura Book" charset="0"/>
              </a:rPr>
              <a:t/>
            </a:r>
            <a:br>
              <a:rPr lang="en-US" sz="4000" b="1" dirty="0">
                <a:latin typeface="Futura Book" charset="0"/>
              </a:rPr>
            </a:br>
            <a:r>
              <a:rPr lang="en-US" sz="4000" b="1" dirty="0" smtClean="0">
                <a:latin typeface="Futura Book" charset="0"/>
              </a:rPr>
              <a:t>PRESENTATION </a:t>
            </a:r>
            <a:r>
              <a:rPr lang="en-US" sz="4000" b="1" dirty="0" smtClean="0">
                <a:latin typeface="Futura Book" charset="0"/>
              </a:rPr>
              <a:t>TO THE ELECTROTECHNICAL INDUSTRY</a:t>
            </a:r>
            <a:br>
              <a:rPr lang="en-US" sz="4000" b="1" dirty="0" smtClean="0">
                <a:latin typeface="Futura Book" charset="0"/>
              </a:rPr>
            </a:br>
            <a:r>
              <a:rPr lang="en-US" sz="4000" b="1" dirty="0" smtClean="0">
                <a:latin typeface="Futura Book" charset="0"/>
              </a:rPr>
              <a:t>16 </a:t>
            </a:r>
            <a:r>
              <a:rPr lang="en-US" sz="4000" b="1" dirty="0" smtClean="0">
                <a:latin typeface="Futura Book" charset="0"/>
              </a:rPr>
              <a:t>February 2023</a:t>
            </a:r>
            <a:br>
              <a:rPr lang="en-US" sz="4000" b="1" dirty="0" smtClean="0">
                <a:latin typeface="Futura Book" charset="0"/>
              </a:rPr>
            </a:br>
            <a:r>
              <a:rPr lang="en-US" sz="4000" b="1" dirty="0">
                <a:latin typeface="Futura Book" charset="0"/>
              </a:rPr>
              <a:t/>
            </a:r>
            <a:br>
              <a:rPr lang="en-US" sz="4000" b="1" dirty="0">
                <a:latin typeface="Futura Book" charset="0"/>
              </a:rPr>
            </a:br>
            <a:r>
              <a:rPr lang="en-US" sz="4000" b="1" dirty="0" smtClean="0">
                <a:latin typeface="Futura Book" charset="0"/>
              </a:rPr>
              <a:t/>
            </a:r>
            <a:br>
              <a:rPr lang="en-US" sz="4000" b="1" dirty="0" smtClean="0">
                <a:latin typeface="Futura Book" charset="0"/>
              </a:rPr>
            </a:br>
            <a:r>
              <a:rPr lang="en-US" sz="4000" b="1" dirty="0" smtClean="0">
                <a:latin typeface="Futura Book" charset="0"/>
              </a:rPr>
              <a:t/>
            </a:r>
            <a:br>
              <a:rPr lang="en-US" sz="4000" b="1" dirty="0" smtClean="0">
                <a:latin typeface="Futura Book" charset="0"/>
              </a:rPr>
            </a:br>
            <a:r>
              <a:rPr lang="en-US" sz="4000" b="1" dirty="0">
                <a:latin typeface="Futura Book" charset="0"/>
              </a:rPr>
              <a:t/>
            </a:r>
            <a:br>
              <a:rPr lang="en-US" sz="4000" b="1" dirty="0">
                <a:latin typeface="Futura Book" charset="0"/>
              </a:rPr>
            </a:br>
            <a:r>
              <a:rPr lang="en-US" sz="4000" b="1" dirty="0">
                <a:latin typeface="Futura Book" charset="0"/>
              </a:rPr>
              <a:t/>
            </a:r>
            <a:br>
              <a:rPr lang="en-US" sz="4000" b="1" dirty="0">
                <a:latin typeface="Futura Book" charset="0"/>
              </a:rPr>
            </a:br>
            <a:r>
              <a:rPr lang="en-US" sz="4000" b="1" dirty="0">
                <a:latin typeface="Futura Book" charset="0"/>
              </a:rPr>
              <a:t/>
            </a:r>
            <a:br>
              <a:rPr lang="en-US" sz="4000" b="1" dirty="0">
                <a:latin typeface="Futura Book" charset="0"/>
              </a:rPr>
            </a:br>
            <a:r>
              <a:rPr lang="en-US" sz="2100" b="1" dirty="0">
                <a:latin typeface="Futura Book" charset="0"/>
              </a:rPr>
              <a:t>             </a:t>
            </a:r>
            <a:endParaRPr lang="en-US" sz="2100" b="1" dirty="0"/>
          </a:p>
        </p:txBody>
      </p:sp>
      <p:sp>
        <p:nvSpPr>
          <p:cNvPr id="3" name="Slide Number Placeholder 2"/>
          <p:cNvSpPr>
            <a:spLocks noGrp="1"/>
          </p:cNvSpPr>
          <p:nvPr>
            <p:ph type="sldNum" sz="quarter" idx="12"/>
          </p:nvPr>
        </p:nvSpPr>
        <p:spPr/>
        <p:txBody>
          <a:bodyPr/>
          <a:lstStyle/>
          <a:p>
            <a:pPr>
              <a:defRPr/>
            </a:pPr>
            <a:fld id="{A13D5BE4-5A53-444F-9C22-2F4EFB9E9000}" type="slidenum">
              <a:rPr lang="en-US" smtClean="0"/>
              <a:pPr>
                <a:defRPr/>
              </a:pPr>
              <a:t>1</a:t>
            </a:fld>
            <a:endParaRPr lang="en-US" dirty="0"/>
          </a:p>
        </p:txBody>
      </p:sp>
      <p:sp>
        <p:nvSpPr>
          <p:cNvPr id="2" name="Footer Placeholder 1"/>
          <p:cNvSpPr>
            <a:spLocks noGrp="1"/>
          </p:cNvSpPr>
          <p:nvPr>
            <p:ph type="ftr" sz="quarter" idx="11"/>
          </p:nvPr>
        </p:nvSpPr>
        <p:spPr>
          <a:xfrm>
            <a:off x="2752031" y="6671257"/>
            <a:ext cx="5725517" cy="678285"/>
          </a:xfrm>
        </p:spPr>
        <p:txBody>
          <a:bodyPr/>
          <a:lstStyle/>
          <a:p>
            <a:pPr>
              <a:defRPr/>
            </a:pPr>
            <a:r>
              <a:rPr lang="en-US" smtClean="0"/>
              <a:t>Electrotech levy consultations 2023/24</a:t>
            </a:r>
            <a:endParaRPr lang="en-US" dirty="0"/>
          </a:p>
        </p:txBody>
      </p:sp>
    </p:spTree>
    <p:extLst>
      <p:ext uri="{BB962C8B-B14F-4D97-AF65-F5344CB8AC3E}">
        <p14:creationId xmlns:p14="http://schemas.microsoft.com/office/powerpoint/2010/main" val="279686357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3"/>
          <a:srcRect/>
          <a:tile tx="0" ty="0" sx="100000" sy="100000" flip="none" algn="tl"/>
        </a:blipFill>
        <a:effectLst/>
      </p:bgPr>
    </p:bg>
    <p:spTree>
      <p:nvGrpSpPr>
        <p:cNvPr id="1" name=""/>
        <p:cNvGrpSpPr/>
        <p:nvPr/>
      </p:nvGrpSpPr>
      <p:grpSpPr>
        <a:xfrm>
          <a:off x="0" y="0"/>
          <a:ext cx="0" cy="0"/>
          <a:chOff x="0" y="0"/>
          <a:chExt cx="0" cy="0"/>
        </a:xfrm>
      </p:grpSpPr>
      <p:sp>
        <p:nvSpPr>
          <p:cNvPr id="14" name="Title 3"/>
          <p:cNvSpPr>
            <a:spLocks noGrp="1"/>
          </p:cNvSpPr>
          <p:nvPr>
            <p:ph type="title"/>
          </p:nvPr>
        </p:nvSpPr>
        <p:spPr>
          <a:xfrm>
            <a:off x="534988" y="303214"/>
            <a:ext cx="9618662" cy="525884"/>
          </a:xfrm>
        </p:spPr>
        <p:txBody>
          <a:bodyPr/>
          <a:lstStyle/>
          <a:p>
            <a:r>
              <a:rPr lang="en-US" sz="3200" b="1" dirty="0" smtClean="0">
                <a:latin typeface="Arial" panose="020B0604020202020204" pitchFamily="34" charset="0"/>
                <a:cs typeface="Arial" panose="020B0604020202020204" pitchFamily="34" charset="0"/>
              </a:rPr>
              <a:t>Key benefits of the EE Database system</a:t>
            </a:r>
            <a:endParaRPr lang="en-US" sz="3200" dirty="0">
              <a:latin typeface="Arial" panose="020B0604020202020204" pitchFamily="34" charset="0"/>
              <a:cs typeface="Arial" panose="020B0604020202020204" pitchFamily="34" charset="0"/>
            </a:endParaRPr>
          </a:p>
        </p:txBody>
      </p:sp>
      <p:sp>
        <p:nvSpPr>
          <p:cNvPr id="5" name="Subtitle 4"/>
          <p:cNvSpPr>
            <a:spLocks noGrp="1"/>
          </p:cNvSpPr>
          <p:nvPr>
            <p:ph sz="half" idx="1"/>
          </p:nvPr>
        </p:nvSpPr>
        <p:spPr>
          <a:xfrm>
            <a:off x="534988" y="2341265"/>
            <a:ext cx="4464496" cy="3672408"/>
          </a:xfrm>
        </p:spPr>
        <p:txBody>
          <a:bodyPr/>
          <a:lstStyle/>
          <a:p>
            <a:pPr marL="0" indent="0" algn="l">
              <a:buNone/>
            </a:pPr>
            <a:r>
              <a:rPr lang="en-US" sz="2000" b="1" dirty="0" smtClean="0"/>
              <a:t>REGULATOR</a:t>
            </a:r>
            <a:endParaRPr lang="en-US" sz="2000" b="1" dirty="0"/>
          </a:p>
          <a:p>
            <a:pPr algn="l"/>
            <a:r>
              <a:rPr lang="en-US" sz="2000" dirty="0"/>
              <a:t>Reduces the amount of work required of Regulator Staff</a:t>
            </a:r>
          </a:p>
          <a:p>
            <a:pPr algn="l"/>
            <a:r>
              <a:rPr lang="en-US" sz="2000" dirty="0"/>
              <a:t>Reduces the number of returned applications</a:t>
            </a:r>
          </a:p>
          <a:p>
            <a:pPr algn="l"/>
            <a:r>
              <a:rPr lang="en-US" sz="2000" dirty="0"/>
              <a:t>Reduces the turn around time for applications</a:t>
            </a:r>
          </a:p>
          <a:p>
            <a:r>
              <a:rPr lang="en-US" sz="2000" dirty="0"/>
              <a:t>Automated email notification of any change in </a:t>
            </a:r>
            <a:r>
              <a:rPr lang="en-US" sz="2000" dirty="0" smtClean="0"/>
              <a:t>status</a:t>
            </a:r>
          </a:p>
          <a:p>
            <a:r>
              <a:rPr lang="en-US" sz="2000" b="1" dirty="0" smtClean="0"/>
              <a:t>Applications </a:t>
            </a:r>
            <a:r>
              <a:rPr lang="en-US" sz="2000" b="1" dirty="0"/>
              <a:t>validated by the system</a:t>
            </a:r>
          </a:p>
          <a:p>
            <a:pPr algn="l"/>
            <a:endParaRPr lang="en-US" sz="2000" dirty="0" smtClean="0"/>
          </a:p>
          <a:p>
            <a:pPr algn="l"/>
            <a:endParaRPr lang="en-ZA" sz="2000" dirty="0"/>
          </a:p>
        </p:txBody>
      </p:sp>
      <p:sp>
        <p:nvSpPr>
          <p:cNvPr id="2" name="Content Placeholder 1"/>
          <p:cNvSpPr>
            <a:spLocks noGrp="1"/>
          </p:cNvSpPr>
          <p:nvPr>
            <p:ph sz="half" idx="2"/>
          </p:nvPr>
        </p:nvSpPr>
        <p:spPr>
          <a:xfrm>
            <a:off x="5707992" y="2341265"/>
            <a:ext cx="4464497" cy="3531971"/>
          </a:xfrm>
        </p:spPr>
        <p:txBody>
          <a:bodyPr/>
          <a:lstStyle/>
          <a:p>
            <a:pPr marL="0" lvl="0" indent="0">
              <a:buNone/>
            </a:pPr>
            <a:r>
              <a:rPr lang="en-US" sz="2000" b="1" dirty="0">
                <a:solidFill>
                  <a:prstClr val="black"/>
                </a:solidFill>
              </a:rPr>
              <a:t>APPLICANTS</a:t>
            </a:r>
          </a:p>
          <a:p>
            <a:pPr lvl="0"/>
            <a:r>
              <a:rPr lang="en-US" sz="2000" dirty="0">
                <a:solidFill>
                  <a:prstClr val="black"/>
                </a:solidFill>
              </a:rPr>
              <a:t>Central Record of All Applications submitted through the system</a:t>
            </a:r>
          </a:p>
          <a:p>
            <a:pPr lvl="0"/>
            <a:r>
              <a:rPr lang="en-US" sz="2000" dirty="0">
                <a:solidFill>
                  <a:prstClr val="black"/>
                </a:solidFill>
              </a:rPr>
              <a:t>Automated notifications via email of a change in the status of</a:t>
            </a:r>
          </a:p>
          <a:p>
            <a:pPr lvl="0"/>
            <a:r>
              <a:rPr lang="en-US" sz="2000" dirty="0">
                <a:solidFill>
                  <a:prstClr val="black"/>
                </a:solidFill>
              </a:rPr>
              <a:t>applications (Submitted, Pending, Evaluated, Closed)</a:t>
            </a:r>
          </a:p>
          <a:p>
            <a:pPr lvl="0"/>
            <a:r>
              <a:rPr lang="en-US" sz="2000" dirty="0">
                <a:solidFill>
                  <a:prstClr val="black"/>
                </a:solidFill>
              </a:rPr>
              <a:t>Ability to check the status of an application at any </a:t>
            </a:r>
            <a:r>
              <a:rPr lang="en-US" sz="2000" dirty="0" smtClean="0">
                <a:solidFill>
                  <a:prstClr val="black"/>
                </a:solidFill>
              </a:rPr>
              <a:t>time</a:t>
            </a:r>
          </a:p>
          <a:p>
            <a:pPr lvl="0"/>
            <a:r>
              <a:rPr lang="en-US" sz="2000" dirty="0" smtClean="0">
                <a:solidFill>
                  <a:prstClr val="black"/>
                </a:solidFill>
              </a:rPr>
              <a:t>Download LOA</a:t>
            </a:r>
            <a:endParaRPr lang="en-US" sz="2000" dirty="0">
              <a:solidFill>
                <a:prstClr val="black"/>
              </a:solidFill>
            </a:endParaRPr>
          </a:p>
          <a:p>
            <a:endParaRPr lang="en-ZA" dirty="0"/>
          </a:p>
        </p:txBody>
      </p:sp>
      <p:sp>
        <p:nvSpPr>
          <p:cNvPr id="4" name="Footer Placeholder 3"/>
          <p:cNvSpPr>
            <a:spLocks noGrp="1"/>
          </p:cNvSpPr>
          <p:nvPr>
            <p:ph type="ftr" sz="quarter" idx="11"/>
          </p:nvPr>
        </p:nvSpPr>
        <p:spPr/>
        <p:txBody>
          <a:bodyPr/>
          <a:lstStyle/>
          <a:p>
            <a:pPr marL="0" marR="0" lvl="0" indent="0" algn="ctr" defTabSz="520378" rtl="0" eaLnBrk="1" fontAlgn="base" latinLnBrk="0" hangingPunct="1">
              <a:lnSpc>
                <a:spcPct val="100000"/>
              </a:lnSpc>
              <a:spcBef>
                <a:spcPct val="0"/>
              </a:spcBef>
              <a:spcAft>
                <a:spcPct val="0"/>
              </a:spcAft>
              <a:buClrTx/>
              <a:buSzTx/>
              <a:buFontTx/>
              <a:buNone/>
              <a:tabLst/>
              <a:defRPr/>
            </a:pPr>
            <a:r>
              <a:rPr kumimoji="0" lang="en-US" sz="1400" b="0" i="0" u="none" strike="noStrike" kern="1200" cap="none" spc="0" normalizeH="0" baseline="0" noProof="0" smtClean="0">
                <a:ln>
                  <a:noFill/>
                </a:ln>
                <a:solidFill>
                  <a:srgbClr val="898989"/>
                </a:solidFill>
                <a:effectLst/>
                <a:uLnTx/>
                <a:uFillTx/>
                <a:latin typeface="Calibri" pitchFamily="34" charset="0"/>
                <a:ea typeface="ＭＳ Ｐゴシック" pitchFamily="-106" charset="-128"/>
                <a:cs typeface="+mn-cs"/>
              </a:rPr>
              <a:t>Electrotech levy consultations 2023/24</a:t>
            </a:r>
            <a:endParaRPr kumimoji="0" lang="en-US" sz="1400" b="0" i="0" u="none" strike="noStrike" kern="1200" cap="none" spc="0" normalizeH="0" baseline="0" noProof="0">
              <a:ln>
                <a:noFill/>
              </a:ln>
              <a:solidFill>
                <a:srgbClr val="898989"/>
              </a:solidFill>
              <a:effectLst/>
              <a:uLnTx/>
              <a:uFillTx/>
              <a:latin typeface="Calibri" pitchFamily="34" charset="0"/>
              <a:ea typeface="ＭＳ Ｐゴシック" pitchFamily="-106" charset="-128"/>
              <a:cs typeface="+mn-cs"/>
            </a:endParaRPr>
          </a:p>
        </p:txBody>
      </p:sp>
      <p:sp>
        <p:nvSpPr>
          <p:cNvPr id="3" name="Slide Number Placeholder 2"/>
          <p:cNvSpPr>
            <a:spLocks noGrp="1"/>
          </p:cNvSpPr>
          <p:nvPr>
            <p:ph type="sldNum" sz="quarter" idx="12"/>
          </p:nvPr>
        </p:nvSpPr>
        <p:spPr/>
        <p:txBody>
          <a:bodyPr/>
          <a:lstStyle/>
          <a:p>
            <a:pPr marL="0" marR="0" lvl="0" indent="0" algn="r" defTabSz="520378" rtl="0" eaLnBrk="1" fontAlgn="base" latinLnBrk="0" hangingPunct="1">
              <a:lnSpc>
                <a:spcPct val="100000"/>
              </a:lnSpc>
              <a:spcBef>
                <a:spcPct val="0"/>
              </a:spcBef>
              <a:spcAft>
                <a:spcPct val="0"/>
              </a:spcAft>
              <a:buClrTx/>
              <a:buSzTx/>
              <a:buFontTx/>
              <a:buNone/>
              <a:tabLst/>
              <a:defRPr/>
            </a:pPr>
            <a:fld id="{7C6EDD71-FCBE-41F2-8068-DA29F7238A29}" type="slidenum">
              <a:rPr kumimoji="0" lang="en-US" sz="1400" b="0" i="0" u="none" strike="noStrike" kern="1200" cap="none" spc="0" normalizeH="0" baseline="0" noProof="0" smtClean="0">
                <a:ln>
                  <a:noFill/>
                </a:ln>
                <a:solidFill>
                  <a:srgbClr val="898989"/>
                </a:solidFill>
                <a:effectLst/>
                <a:uLnTx/>
                <a:uFillTx/>
                <a:latin typeface="Calibri" pitchFamily="34" charset="0"/>
                <a:ea typeface="ＭＳ Ｐゴシック" pitchFamily="-106" charset="-128"/>
                <a:cs typeface="+mn-cs"/>
              </a:rPr>
              <a:pPr marL="0" marR="0" lvl="0" indent="0" algn="r" defTabSz="520378" rtl="0" eaLnBrk="1" fontAlgn="base" latinLnBrk="0" hangingPunct="1">
                <a:lnSpc>
                  <a:spcPct val="100000"/>
                </a:lnSpc>
                <a:spcBef>
                  <a:spcPct val="0"/>
                </a:spcBef>
                <a:spcAft>
                  <a:spcPct val="0"/>
                </a:spcAft>
                <a:buClrTx/>
                <a:buSzTx/>
                <a:buFontTx/>
                <a:buNone/>
                <a:tabLst/>
                <a:defRPr/>
              </a:pPr>
              <a:t>10</a:t>
            </a:fld>
            <a:endParaRPr kumimoji="0" lang="en-US" sz="1400" b="0" i="0" u="none" strike="noStrike" kern="1200" cap="none" spc="0" normalizeH="0" baseline="0" noProof="0" dirty="0">
              <a:ln>
                <a:noFill/>
              </a:ln>
              <a:solidFill>
                <a:srgbClr val="898989"/>
              </a:solidFill>
              <a:effectLst/>
              <a:uLnTx/>
              <a:uFillTx/>
              <a:latin typeface="Calibri" pitchFamily="34" charset="0"/>
              <a:ea typeface="ＭＳ Ｐゴシック" pitchFamily="-106" charset="-128"/>
              <a:cs typeface="+mn-cs"/>
            </a:endParaRPr>
          </a:p>
        </p:txBody>
      </p:sp>
      <p:sp>
        <p:nvSpPr>
          <p:cNvPr id="13" name="Rectangle 9"/>
          <p:cNvSpPr>
            <a:spLocks noChangeArrowheads="1"/>
          </p:cNvSpPr>
          <p:nvPr/>
        </p:nvSpPr>
        <p:spPr bwMode="auto">
          <a:xfrm>
            <a:off x="3373438" y="2541588"/>
            <a:ext cx="10688637"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smtClean="0">
              <a:ln>
                <a:noFill/>
              </a:ln>
              <a:solidFill>
                <a:prstClr val="black"/>
              </a:solidFill>
              <a:effectLst/>
              <a:uLnTx/>
              <a:uFillTx/>
              <a:latin typeface="Arial" pitchFamily="34" charset="0"/>
              <a:ea typeface="ＭＳ Ｐゴシック"/>
              <a:cs typeface="Arial" pitchFamily="34" charset="0"/>
            </a:endParaRPr>
          </a:p>
        </p:txBody>
      </p:sp>
    </p:spTree>
    <p:extLst>
      <p:ext uri="{BB962C8B-B14F-4D97-AF65-F5344CB8AC3E}">
        <p14:creationId xmlns:p14="http://schemas.microsoft.com/office/powerpoint/2010/main" val="130437908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3"/>
          <a:srcRect/>
          <a:tile tx="0" ty="0" sx="100000" sy="100000" flip="none" algn="tl"/>
        </a:blipFill>
        <a:effectLst/>
      </p:bgPr>
    </p:bg>
    <p:spTree>
      <p:nvGrpSpPr>
        <p:cNvPr id="1" name=""/>
        <p:cNvGrpSpPr/>
        <p:nvPr/>
      </p:nvGrpSpPr>
      <p:grpSpPr>
        <a:xfrm>
          <a:off x="0" y="0"/>
          <a:ext cx="0" cy="0"/>
          <a:chOff x="0" y="0"/>
          <a:chExt cx="0" cy="0"/>
        </a:xfrm>
      </p:grpSpPr>
      <p:sp>
        <p:nvSpPr>
          <p:cNvPr id="14" name="Title 3"/>
          <p:cNvSpPr>
            <a:spLocks noGrp="1"/>
          </p:cNvSpPr>
          <p:nvPr>
            <p:ph type="title"/>
          </p:nvPr>
        </p:nvSpPr>
        <p:spPr>
          <a:xfrm>
            <a:off x="534988" y="303214"/>
            <a:ext cx="6969571" cy="669900"/>
          </a:xfrm>
        </p:spPr>
        <p:txBody>
          <a:bodyPr/>
          <a:lstStyle/>
          <a:p>
            <a:r>
              <a:rPr lang="en-US" sz="3200" b="1" dirty="0" smtClean="0">
                <a:latin typeface="Arial" panose="020B0604020202020204" pitchFamily="34" charset="0"/>
                <a:cs typeface="Arial" panose="020B0604020202020204" pitchFamily="34" charset="0"/>
              </a:rPr>
              <a:t>3.3 Stakeholder engagements</a:t>
            </a:r>
            <a:endParaRPr lang="en-US" sz="3200" dirty="0">
              <a:latin typeface="Arial" panose="020B0604020202020204" pitchFamily="34" charset="0"/>
              <a:cs typeface="Arial" panose="020B0604020202020204" pitchFamily="34" charset="0"/>
            </a:endParaRPr>
          </a:p>
        </p:txBody>
      </p:sp>
      <p:sp>
        <p:nvSpPr>
          <p:cNvPr id="4" name="Footer Placeholder 3"/>
          <p:cNvSpPr>
            <a:spLocks noGrp="1"/>
          </p:cNvSpPr>
          <p:nvPr>
            <p:ph type="ftr" sz="quarter" idx="11"/>
          </p:nvPr>
        </p:nvSpPr>
        <p:spPr/>
        <p:txBody>
          <a:bodyPr/>
          <a:lstStyle/>
          <a:p>
            <a:pPr marL="0" marR="0" lvl="0" indent="0" algn="ctr" defTabSz="520378" rtl="0" eaLnBrk="1" fontAlgn="base" latinLnBrk="0" hangingPunct="1">
              <a:lnSpc>
                <a:spcPct val="100000"/>
              </a:lnSpc>
              <a:spcBef>
                <a:spcPct val="0"/>
              </a:spcBef>
              <a:spcAft>
                <a:spcPct val="0"/>
              </a:spcAft>
              <a:buClrTx/>
              <a:buSzTx/>
              <a:buFontTx/>
              <a:buNone/>
              <a:tabLst/>
              <a:defRPr/>
            </a:pPr>
            <a:r>
              <a:rPr kumimoji="0" lang="en-US" sz="1400" b="0" i="0" u="none" strike="noStrike" kern="1200" cap="none" spc="0" normalizeH="0" baseline="0" noProof="0" smtClean="0">
                <a:ln>
                  <a:noFill/>
                </a:ln>
                <a:solidFill>
                  <a:srgbClr val="898989"/>
                </a:solidFill>
                <a:effectLst/>
                <a:uLnTx/>
                <a:uFillTx/>
                <a:latin typeface="Calibri" pitchFamily="34" charset="0"/>
                <a:ea typeface="ＭＳ Ｐゴシック" pitchFamily="-106" charset="-128"/>
                <a:cs typeface="+mn-cs"/>
              </a:rPr>
              <a:t>Electrotech levy consultations 2023/24</a:t>
            </a:r>
            <a:endParaRPr kumimoji="0" lang="en-US" sz="1400" b="0" i="0" u="none" strike="noStrike" kern="1200" cap="none" spc="0" normalizeH="0" baseline="0" noProof="0">
              <a:ln>
                <a:noFill/>
              </a:ln>
              <a:solidFill>
                <a:srgbClr val="898989"/>
              </a:solidFill>
              <a:effectLst/>
              <a:uLnTx/>
              <a:uFillTx/>
              <a:latin typeface="Calibri" pitchFamily="34" charset="0"/>
              <a:ea typeface="ＭＳ Ｐゴシック" pitchFamily="-106" charset="-128"/>
              <a:cs typeface="+mn-cs"/>
            </a:endParaRPr>
          </a:p>
        </p:txBody>
      </p:sp>
      <p:sp>
        <p:nvSpPr>
          <p:cNvPr id="3" name="Slide Number Placeholder 2"/>
          <p:cNvSpPr>
            <a:spLocks noGrp="1"/>
          </p:cNvSpPr>
          <p:nvPr>
            <p:ph type="sldNum" sz="quarter" idx="12"/>
          </p:nvPr>
        </p:nvSpPr>
        <p:spPr/>
        <p:txBody>
          <a:bodyPr/>
          <a:lstStyle/>
          <a:p>
            <a:pPr marL="0" marR="0" lvl="0" indent="0" algn="r" defTabSz="520378" rtl="0" eaLnBrk="1" fontAlgn="base" latinLnBrk="0" hangingPunct="1">
              <a:lnSpc>
                <a:spcPct val="100000"/>
              </a:lnSpc>
              <a:spcBef>
                <a:spcPct val="0"/>
              </a:spcBef>
              <a:spcAft>
                <a:spcPct val="0"/>
              </a:spcAft>
              <a:buClrTx/>
              <a:buSzTx/>
              <a:buFontTx/>
              <a:buNone/>
              <a:tabLst/>
              <a:defRPr/>
            </a:pPr>
            <a:fld id="{7C6EDD71-FCBE-41F2-8068-DA29F7238A29}" type="slidenum">
              <a:rPr kumimoji="0" lang="en-US" sz="1400" b="0" i="0" u="none" strike="noStrike" kern="1200" cap="none" spc="0" normalizeH="0" baseline="0" noProof="0" smtClean="0">
                <a:ln>
                  <a:noFill/>
                </a:ln>
                <a:solidFill>
                  <a:srgbClr val="898989"/>
                </a:solidFill>
                <a:effectLst/>
                <a:uLnTx/>
                <a:uFillTx/>
                <a:latin typeface="Calibri" pitchFamily="34" charset="0"/>
                <a:ea typeface="ＭＳ Ｐゴシック" pitchFamily="-106" charset="-128"/>
                <a:cs typeface="+mn-cs"/>
              </a:rPr>
              <a:pPr marL="0" marR="0" lvl="0" indent="0" algn="r" defTabSz="520378" rtl="0" eaLnBrk="1" fontAlgn="base" latinLnBrk="0" hangingPunct="1">
                <a:lnSpc>
                  <a:spcPct val="100000"/>
                </a:lnSpc>
                <a:spcBef>
                  <a:spcPct val="0"/>
                </a:spcBef>
                <a:spcAft>
                  <a:spcPct val="0"/>
                </a:spcAft>
                <a:buClrTx/>
                <a:buSzTx/>
                <a:buFontTx/>
                <a:buNone/>
                <a:tabLst/>
                <a:defRPr/>
              </a:pPr>
              <a:t>11</a:t>
            </a:fld>
            <a:endParaRPr kumimoji="0" lang="en-US" sz="1400" b="0" i="0" u="none" strike="noStrike" kern="1200" cap="none" spc="0" normalizeH="0" baseline="0" noProof="0" dirty="0">
              <a:ln>
                <a:noFill/>
              </a:ln>
              <a:solidFill>
                <a:srgbClr val="898989"/>
              </a:solidFill>
              <a:effectLst/>
              <a:uLnTx/>
              <a:uFillTx/>
              <a:latin typeface="Calibri" pitchFamily="34" charset="0"/>
              <a:ea typeface="ＭＳ Ｐゴシック" pitchFamily="-106" charset="-128"/>
              <a:cs typeface="+mn-cs"/>
            </a:endParaRPr>
          </a:p>
        </p:txBody>
      </p:sp>
      <p:sp>
        <p:nvSpPr>
          <p:cNvPr id="13" name="Rectangle 9"/>
          <p:cNvSpPr>
            <a:spLocks noChangeArrowheads="1"/>
          </p:cNvSpPr>
          <p:nvPr/>
        </p:nvSpPr>
        <p:spPr bwMode="auto">
          <a:xfrm>
            <a:off x="3373438" y="2541588"/>
            <a:ext cx="10688637"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smtClean="0">
              <a:ln>
                <a:noFill/>
              </a:ln>
              <a:solidFill>
                <a:prstClr val="black"/>
              </a:solidFill>
              <a:effectLst/>
              <a:uLnTx/>
              <a:uFillTx/>
              <a:latin typeface="Arial" pitchFamily="34" charset="0"/>
              <a:ea typeface="ＭＳ Ｐゴシック"/>
              <a:cs typeface="Arial" pitchFamily="34" charset="0"/>
            </a:endParaRPr>
          </a:p>
        </p:txBody>
      </p:sp>
      <p:sp>
        <p:nvSpPr>
          <p:cNvPr id="8" name="TextBox 7"/>
          <p:cNvSpPr txBox="1"/>
          <p:nvPr/>
        </p:nvSpPr>
        <p:spPr>
          <a:xfrm>
            <a:off x="447775" y="1981225"/>
            <a:ext cx="10153650" cy="1384995"/>
          </a:xfrm>
          <a:prstGeom prst="rect">
            <a:avLst/>
          </a:prstGeom>
          <a:noFill/>
        </p:spPr>
        <p:txBody>
          <a:bodyPr wrap="square" rtlCol="0">
            <a:spAutoFit/>
          </a:bodyPr>
          <a:lstStyle/>
          <a:p>
            <a:pPr marL="342900" indent="-342900">
              <a:buFont typeface="Arial" panose="020B0604020202020204" pitchFamily="34" charset="0"/>
              <a:buChar char="•"/>
            </a:pPr>
            <a:r>
              <a:rPr lang="en-US" sz="2800" dirty="0" smtClean="0"/>
              <a:t>Engagement and move to recognize Agents/Consultants</a:t>
            </a:r>
          </a:p>
          <a:p>
            <a:endParaRPr lang="en-US" sz="2800" dirty="0" smtClean="0"/>
          </a:p>
          <a:p>
            <a:pPr marL="342900" indent="-342900">
              <a:buFont typeface="Arial" panose="020B0604020202020204" pitchFamily="34" charset="0"/>
              <a:buChar char="•"/>
            </a:pPr>
            <a:r>
              <a:rPr lang="en-US" sz="2800" dirty="0" smtClean="0"/>
              <a:t>Move to establish Specialist Consultative Committee (SCC</a:t>
            </a:r>
            <a:r>
              <a:rPr lang="en-US" dirty="0" smtClean="0"/>
              <a:t>)</a:t>
            </a:r>
            <a:endParaRPr lang="en-ZA" dirty="0"/>
          </a:p>
        </p:txBody>
      </p:sp>
    </p:spTree>
    <p:extLst>
      <p:ext uri="{BB962C8B-B14F-4D97-AF65-F5344CB8AC3E}">
        <p14:creationId xmlns:p14="http://schemas.microsoft.com/office/powerpoint/2010/main" val="49449891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3"/>
          <a:srcRect/>
          <a:tile tx="0" ty="0" sx="100000" sy="100000" flip="none" algn="tl"/>
        </a:blip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a:xfrm>
            <a:off x="392883" y="2989342"/>
            <a:ext cx="9631956" cy="3087291"/>
          </a:xfrm>
        </p:spPr>
        <p:txBody>
          <a:bodyPr/>
          <a:lstStyle/>
          <a:p>
            <a:pPr algn="l" eaLnBrk="1" hangingPunct="1"/>
            <a:r>
              <a:rPr lang="en-US" sz="4000" b="1" dirty="0">
                <a:latin typeface="Futura Book" charset="0"/>
              </a:rPr>
              <a:t>3</a:t>
            </a:r>
            <a:r>
              <a:rPr lang="en-US" sz="4000" b="1" dirty="0" smtClean="0">
                <a:latin typeface="Futura Book" charset="0"/>
              </a:rPr>
              <a:t>. CHALLENGES</a:t>
            </a:r>
            <a:br>
              <a:rPr lang="en-US" sz="4000" b="1" dirty="0" smtClean="0">
                <a:latin typeface="Futura Book" charset="0"/>
              </a:rPr>
            </a:br>
            <a:r>
              <a:rPr lang="en-US" sz="4000" b="1" dirty="0" smtClean="0">
                <a:latin typeface="Futura Book" charset="0"/>
              </a:rPr>
              <a:t/>
            </a:r>
            <a:br>
              <a:rPr lang="en-US" sz="4000" b="1" dirty="0" smtClean="0">
                <a:latin typeface="Futura Book" charset="0"/>
              </a:rPr>
            </a:br>
            <a:r>
              <a:rPr lang="en-US" sz="4000" b="1" dirty="0">
                <a:latin typeface="Futura Book" charset="0"/>
              </a:rPr>
              <a:t/>
            </a:r>
            <a:br>
              <a:rPr lang="en-US" sz="4000" b="1" dirty="0">
                <a:latin typeface="Futura Book" charset="0"/>
              </a:rPr>
            </a:br>
            <a:r>
              <a:rPr lang="en-US" sz="4000" b="1" dirty="0">
                <a:latin typeface="Futura Book" charset="0"/>
              </a:rPr>
              <a:t/>
            </a:r>
            <a:br>
              <a:rPr lang="en-US" sz="4000" b="1" dirty="0">
                <a:latin typeface="Futura Book" charset="0"/>
              </a:rPr>
            </a:br>
            <a:r>
              <a:rPr lang="en-US" sz="4000" b="1" dirty="0">
                <a:latin typeface="Futura Book" charset="0"/>
              </a:rPr>
              <a:t/>
            </a:r>
            <a:br>
              <a:rPr lang="en-US" sz="4000" b="1" dirty="0">
                <a:latin typeface="Futura Book" charset="0"/>
              </a:rPr>
            </a:br>
            <a:r>
              <a:rPr lang="en-US" sz="2100" b="1" dirty="0">
                <a:latin typeface="Futura Book" charset="0"/>
              </a:rPr>
              <a:t>             </a:t>
            </a:r>
            <a:endParaRPr lang="en-US" sz="2100" b="1" dirty="0"/>
          </a:p>
        </p:txBody>
      </p:sp>
      <p:sp>
        <p:nvSpPr>
          <p:cNvPr id="3" name="Slide Number Placeholder 2"/>
          <p:cNvSpPr>
            <a:spLocks noGrp="1"/>
          </p:cNvSpPr>
          <p:nvPr>
            <p:ph type="sldNum" sz="quarter" idx="12"/>
          </p:nvPr>
        </p:nvSpPr>
        <p:spPr/>
        <p:txBody>
          <a:bodyPr/>
          <a:lstStyle/>
          <a:p>
            <a:pPr marL="0" marR="0" lvl="0" indent="0" algn="r" defTabSz="520378" rtl="0" eaLnBrk="1" fontAlgn="base" latinLnBrk="0" hangingPunct="1">
              <a:lnSpc>
                <a:spcPct val="100000"/>
              </a:lnSpc>
              <a:spcBef>
                <a:spcPct val="0"/>
              </a:spcBef>
              <a:spcAft>
                <a:spcPct val="0"/>
              </a:spcAft>
              <a:buClrTx/>
              <a:buSzTx/>
              <a:buFontTx/>
              <a:buNone/>
              <a:tabLst/>
              <a:defRPr/>
            </a:pPr>
            <a:fld id="{A13D5BE4-5A53-444F-9C22-2F4EFB9E9000}" type="slidenum">
              <a:rPr kumimoji="0" lang="en-US" sz="1400" b="0" i="0" u="none" strike="noStrike" kern="1200" cap="none" spc="0" normalizeH="0" baseline="0" noProof="0" smtClean="0">
                <a:ln>
                  <a:noFill/>
                </a:ln>
                <a:solidFill>
                  <a:srgbClr val="898989"/>
                </a:solidFill>
                <a:effectLst/>
                <a:uLnTx/>
                <a:uFillTx/>
                <a:latin typeface="Calibri" pitchFamily="34" charset="0"/>
                <a:ea typeface="ＭＳ Ｐゴシック"/>
                <a:cs typeface="Arial" charset="0"/>
              </a:rPr>
              <a:pPr marL="0" marR="0" lvl="0" indent="0" algn="r" defTabSz="520378" rtl="0" eaLnBrk="1" fontAlgn="base" latinLnBrk="0" hangingPunct="1">
                <a:lnSpc>
                  <a:spcPct val="100000"/>
                </a:lnSpc>
                <a:spcBef>
                  <a:spcPct val="0"/>
                </a:spcBef>
                <a:spcAft>
                  <a:spcPct val="0"/>
                </a:spcAft>
                <a:buClrTx/>
                <a:buSzTx/>
                <a:buFontTx/>
                <a:buNone/>
                <a:tabLst/>
                <a:defRPr/>
              </a:pPr>
              <a:t>12</a:t>
            </a:fld>
            <a:endParaRPr kumimoji="0" lang="en-US" sz="1400" b="0" i="0" u="none" strike="noStrike" kern="1200" cap="none" spc="0" normalizeH="0" baseline="0" noProof="0" dirty="0">
              <a:ln>
                <a:noFill/>
              </a:ln>
              <a:solidFill>
                <a:srgbClr val="898989"/>
              </a:solidFill>
              <a:effectLst/>
              <a:uLnTx/>
              <a:uFillTx/>
              <a:latin typeface="Calibri" pitchFamily="34" charset="0"/>
              <a:ea typeface="ＭＳ Ｐゴシック"/>
              <a:cs typeface="Arial" charset="0"/>
            </a:endParaRPr>
          </a:p>
        </p:txBody>
      </p:sp>
      <p:sp>
        <p:nvSpPr>
          <p:cNvPr id="2" name="Footer Placeholder 1"/>
          <p:cNvSpPr>
            <a:spLocks noGrp="1"/>
          </p:cNvSpPr>
          <p:nvPr>
            <p:ph type="ftr" sz="quarter" idx="11"/>
          </p:nvPr>
        </p:nvSpPr>
        <p:spPr>
          <a:xfrm>
            <a:off x="2752031" y="6671257"/>
            <a:ext cx="5725517" cy="678285"/>
          </a:xfrm>
        </p:spPr>
        <p:txBody>
          <a:bodyPr/>
          <a:lstStyle/>
          <a:p>
            <a:pPr marL="0" marR="0" lvl="0" indent="0" algn="ctr" defTabSz="520378" rtl="0" eaLnBrk="1" fontAlgn="base" latinLnBrk="0" hangingPunct="1">
              <a:lnSpc>
                <a:spcPct val="100000"/>
              </a:lnSpc>
              <a:spcBef>
                <a:spcPct val="0"/>
              </a:spcBef>
              <a:spcAft>
                <a:spcPct val="0"/>
              </a:spcAft>
              <a:buClrTx/>
              <a:buSzTx/>
              <a:buFontTx/>
              <a:buNone/>
              <a:tabLst/>
              <a:defRPr/>
            </a:pPr>
            <a:r>
              <a:rPr kumimoji="0" lang="en-US" sz="1400" b="0" i="0" u="none" strike="noStrike" kern="1200" cap="none" spc="0" normalizeH="0" baseline="0" noProof="0" smtClean="0">
                <a:ln>
                  <a:noFill/>
                </a:ln>
                <a:solidFill>
                  <a:srgbClr val="898989"/>
                </a:solidFill>
                <a:effectLst/>
                <a:uLnTx/>
                <a:uFillTx/>
                <a:latin typeface="Calibri" pitchFamily="34" charset="0"/>
                <a:ea typeface="ＭＳ Ｐゴシック"/>
                <a:cs typeface="Arial" charset="0"/>
              </a:rPr>
              <a:t>Electrotech levy consultations 2023/24</a:t>
            </a:r>
            <a:endParaRPr kumimoji="0" lang="en-US" sz="1400" b="0" i="0" u="none" strike="noStrike" kern="1200" cap="none" spc="0" normalizeH="0" baseline="0" noProof="0" dirty="0">
              <a:ln>
                <a:noFill/>
              </a:ln>
              <a:solidFill>
                <a:srgbClr val="898989"/>
              </a:solidFill>
              <a:effectLst/>
              <a:uLnTx/>
              <a:uFillTx/>
              <a:latin typeface="Calibri" pitchFamily="34" charset="0"/>
              <a:ea typeface="ＭＳ Ｐゴシック"/>
              <a:cs typeface="Arial" charset="0"/>
            </a:endParaRPr>
          </a:p>
        </p:txBody>
      </p:sp>
    </p:spTree>
    <p:extLst>
      <p:ext uri="{BB962C8B-B14F-4D97-AF65-F5344CB8AC3E}">
        <p14:creationId xmlns:p14="http://schemas.microsoft.com/office/powerpoint/2010/main" val="187944436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3"/>
          <a:srcRect/>
          <a:tile tx="0" ty="0" sx="100000" sy="100000" flip="none" algn="tl"/>
        </a:blipFill>
        <a:effectLst/>
      </p:bgPr>
    </p:bg>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a:xfrm>
            <a:off x="3643247" y="4341415"/>
            <a:ext cx="2493962" cy="401638"/>
          </a:xfrm>
        </p:spPr>
        <p:txBody>
          <a:bodyPr/>
          <a:lstStyle/>
          <a:p>
            <a:pPr>
              <a:defRPr/>
            </a:pPr>
            <a:fld id="{7C6EDD71-FCBE-41F2-8068-DA29F7238A29}" type="slidenum">
              <a:rPr lang="en-US" smtClean="0"/>
              <a:pPr>
                <a:defRPr/>
              </a:pPr>
              <a:t>13</a:t>
            </a:fld>
            <a:endParaRPr lang="en-US" dirty="0"/>
          </a:p>
        </p:txBody>
      </p:sp>
      <p:sp>
        <p:nvSpPr>
          <p:cNvPr id="12" name="Rectangle 11"/>
          <p:cNvSpPr/>
          <p:nvPr/>
        </p:nvSpPr>
        <p:spPr>
          <a:xfrm>
            <a:off x="26072" y="1333153"/>
            <a:ext cx="10441160" cy="4824537"/>
          </a:xfrm>
          <a:prstGeom prst="rect">
            <a:avLst/>
          </a:prstGeom>
          <a:ln>
            <a:solidFill>
              <a:schemeClr val="bg1"/>
            </a:solidFill>
          </a:ln>
        </p:spPr>
        <p:style>
          <a:lnRef idx="2">
            <a:schemeClr val="accent5"/>
          </a:lnRef>
          <a:fillRef idx="1">
            <a:schemeClr val="lt1"/>
          </a:fillRef>
          <a:effectRef idx="0">
            <a:schemeClr val="accent5"/>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881380" indent="-285750" algn="just">
              <a:spcBef>
                <a:spcPts val="600"/>
              </a:spcBef>
              <a:spcAft>
                <a:spcPts val="600"/>
              </a:spcAft>
              <a:buFont typeface="Arial" panose="020B0604020202020204" pitchFamily="34" charset="0"/>
              <a:buChar char="•"/>
            </a:pPr>
            <a:r>
              <a:rPr lang="en-GB" sz="2800" dirty="0" smtClean="0">
                <a:solidFill>
                  <a:schemeClr val="tx1"/>
                </a:solidFill>
                <a:latin typeface="Calibri" panose="020F0502020204030204" pitchFamily="34" charset="0"/>
                <a:ea typeface="Calibri" panose="020F0502020204030204" pitchFamily="34" charset="0"/>
                <a:cs typeface="Calibri" panose="020F0502020204030204" pitchFamily="34" charset="0"/>
              </a:rPr>
              <a:t>Volume of applications vis a vis number of available Approvals inspectors</a:t>
            </a:r>
          </a:p>
          <a:p>
            <a:pPr marL="881380" indent="-285750" algn="just">
              <a:spcBef>
                <a:spcPts val="600"/>
              </a:spcBef>
              <a:spcAft>
                <a:spcPts val="600"/>
              </a:spcAft>
              <a:buFont typeface="Arial" panose="020B0604020202020204" pitchFamily="34" charset="0"/>
              <a:buChar char="•"/>
            </a:pPr>
            <a:r>
              <a:rPr lang="en-GB" sz="2800" dirty="0" smtClean="0">
                <a:solidFill>
                  <a:schemeClr val="tx1"/>
                </a:solidFill>
                <a:latin typeface="Calibri" panose="020F0502020204030204" pitchFamily="34" charset="0"/>
                <a:ea typeface="Calibri" panose="020F0502020204030204" pitchFamily="34" charset="0"/>
                <a:cs typeface="Calibri" panose="020F0502020204030204" pitchFamily="34" charset="0"/>
              </a:rPr>
              <a:t>Inadequate </a:t>
            </a:r>
            <a:r>
              <a:rPr lang="en-GB" sz="2800" dirty="0">
                <a:solidFill>
                  <a:schemeClr val="tx1"/>
                </a:solidFill>
                <a:latin typeface="Calibri" panose="020F0502020204030204" pitchFamily="34" charset="0"/>
                <a:ea typeface="Calibri" panose="020F0502020204030204" pitchFamily="34" charset="0"/>
                <a:cs typeface="Calibri" panose="020F0502020204030204" pitchFamily="34" charset="0"/>
              </a:rPr>
              <a:t>administrator/coordinator capacity </a:t>
            </a:r>
            <a:endParaRPr lang="en-GB" sz="2800" dirty="0" smtClean="0">
              <a:solidFill>
                <a:schemeClr val="tx1"/>
              </a:solidFill>
              <a:latin typeface="Calibri" panose="020F0502020204030204" pitchFamily="34" charset="0"/>
              <a:ea typeface="Calibri" panose="020F0502020204030204" pitchFamily="34" charset="0"/>
              <a:cs typeface="Calibri" panose="020F0502020204030204" pitchFamily="34" charset="0"/>
            </a:endParaRPr>
          </a:p>
          <a:p>
            <a:pPr marL="881380" indent="-285750" algn="just">
              <a:spcBef>
                <a:spcPts val="600"/>
              </a:spcBef>
              <a:spcAft>
                <a:spcPts val="600"/>
              </a:spcAft>
              <a:buFont typeface="Arial" panose="020B0604020202020204" pitchFamily="34" charset="0"/>
              <a:buChar char="•"/>
            </a:pPr>
            <a:r>
              <a:rPr lang="en-GB" sz="2800" dirty="0" smtClean="0">
                <a:solidFill>
                  <a:schemeClr val="tx1"/>
                </a:solidFill>
                <a:latin typeface="Calibri" panose="020F0502020204030204" pitchFamily="34" charset="0"/>
                <a:ea typeface="Calibri" panose="020F0502020204030204" pitchFamily="34" charset="0"/>
                <a:cs typeface="Calibri" panose="020F0502020204030204" pitchFamily="34" charset="0"/>
              </a:rPr>
              <a:t>Non payment of levies delays applications, thus, impacting on turnaround times</a:t>
            </a:r>
          </a:p>
          <a:p>
            <a:pPr marL="881380" indent="-285750" algn="just">
              <a:spcBef>
                <a:spcPts val="600"/>
              </a:spcBef>
              <a:spcAft>
                <a:spcPts val="600"/>
              </a:spcAft>
              <a:buFont typeface="Arial" panose="020B0604020202020204" pitchFamily="34" charset="0"/>
              <a:buChar char="•"/>
            </a:pPr>
            <a:r>
              <a:rPr lang="en-GB" sz="2800" dirty="0" smtClean="0">
                <a:solidFill>
                  <a:schemeClr val="tx1"/>
                </a:solidFill>
                <a:latin typeface="Calibri" panose="020F0502020204030204" pitchFamily="34" charset="0"/>
                <a:ea typeface="Calibri" panose="020F0502020204030204" pitchFamily="34" charset="0"/>
                <a:cs typeface="Calibri" panose="020F0502020204030204" pitchFamily="34" charset="0"/>
              </a:rPr>
              <a:t>Delays by applicants in making corrective actions on the findings raised</a:t>
            </a:r>
          </a:p>
          <a:p>
            <a:pPr marL="881380" indent="-285750" algn="just">
              <a:spcBef>
                <a:spcPts val="600"/>
              </a:spcBef>
              <a:spcAft>
                <a:spcPts val="600"/>
              </a:spcAft>
              <a:buFont typeface="Arial" panose="020B0604020202020204" pitchFamily="34" charset="0"/>
              <a:buChar char="•"/>
            </a:pPr>
            <a:r>
              <a:rPr lang="en-GB" sz="2800" dirty="0" smtClean="0">
                <a:solidFill>
                  <a:schemeClr val="tx1"/>
                </a:solidFill>
                <a:latin typeface="Calibri" panose="020F0502020204030204" pitchFamily="34" charset="0"/>
                <a:ea typeface="Calibri" panose="020F0502020204030204" pitchFamily="34" charset="0"/>
                <a:cs typeface="Calibri" panose="020F0502020204030204" pitchFamily="34" charset="0"/>
              </a:rPr>
              <a:t>Processes for safety LOA applications are largely manually paced and require a lot of administrative and paper handling effort</a:t>
            </a:r>
          </a:p>
          <a:p>
            <a:pPr marL="595630" algn="just">
              <a:spcBef>
                <a:spcPts val="600"/>
              </a:spcBef>
              <a:spcAft>
                <a:spcPts val="600"/>
              </a:spcAft>
            </a:pPr>
            <a:r>
              <a:rPr lang="en-GB" sz="2800" dirty="0" smtClean="0">
                <a:solidFill>
                  <a:schemeClr val="tx1"/>
                </a:solidFill>
                <a:latin typeface="Calibri" panose="020F0502020204030204" pitchFamily="34" charset="0"/>
                <a:ea typeface="Calibri" panose="020F0502020204030204" pitchFamily="34" charset="0"/>
                <a:cs typeface="Calibri" panose="020F0502020204030204" pitchFamily="34" charset="0"/>
              </a:rPr>
              <a:t> </a:t>
            </a:r>
            <a:endParaRPr lang="en-ZA" sz="28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3" name="Rectangle 9"/>
          <p:cNvSpPr>
            <a:spLocks noChangeArrowheads="1"/>
          </p:cNvSpPr>
          <p:nvPr/>
        </p:nvSpPr>
        <p:spPr bwMode="auto">
          <a:xfrm>
            <a:off x="3373438" y="2541588"/>
            <a:ext cx="10688637"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defTabSz="914400"/>
            <a:endParaRPr lang="en-US" sz="1800" dirty="0" smtClean="0">
              <a:solidFill>
                <a:prstClr val="black"/>
              </a:solidFill>
              <a:latin typeface="Arial" pitchFamily="34" charset="0"/>
              <a:cs typeface="Arial" pitchFamily="34" charset="0"/>
            </a:endParaRPr>
          </a:p>
        </p:txBody>
      </p:sp>
      <p:sp>
        <p:nvSpPr>
          <p:cNvPr id="14" name="Title 3"/>
          <p:cNvSpPr>
            <a:spLocks noGrp="1"/>
          </p:cNvSpPr>
          <p:nvPr>
            <p:ph type="title"/>
          </p:nvPr>
        </p:nvSpPr>
        <p:spPr>
          <a:xfrm>
            <a:off x="0" y="103274"/>
            <a:ext cx="7401619" cy="973114"/>
          </a:xfrm>
        </p:spPr>
        <p:txBody>
          <a:bodyPr/>
          <a:lstStyle/>
          <a:p>
            <a:r>
              <a:rPr lang="en-US" sz="3200" b="1" dirty="0" smtClean="0">
                <a:latin typeface="Arial" panose="020B0604020202020204" pitchFamily="34" charset="0"/>
                <a:cs typeface="Arial" panose="020B0604020202020204" pitchFamily="34" charset="0"/>
              </a:rPr>
              <a:t>3.1 Approvals challenges</a:t>
            </a:r>
            <a:endParaRPr lang="en-US" sz="3200" b="1" dirty="0">
              <a:latin typeface="Arial" panose="020B0604020202020204" pitchFamily="34" charset="0"/>
              <a:cs typeface="Arial" panose="020B0604020202020204" pitchFamily="34" charset="0"/>
            </a:endParaRPr>
          </a:p>
        </p:txBody>
      </p:sp>
      <p:sp>
        <p:nvSpPr>
          <p:cNvPr id="2" name="Footer Placeholder 1"/>
          <p:cNvSpPr>
            <a:spLocks noGrp="1"/>
          </p:cNvSpPr>
          <p:nvPr>
            <p:ph type="ftr" sz="quarter" idx="11"/>
          </p:nvPr>
        </p:nvSpPr>
        <p:spPr/>
        <p:txBody>
          <a:bodyPr/>
          <a:lstStyle/>
          <a:p>
            <a:pPr>
              <a:defRPr/>
            </a:pPr>
            <a:r>
              <a:rPr lang="en-US" smtClean="0"/>
              <a:t>Electrotech levy consultations 2023/24</a:t>
            </a:r>
            <a:endParaRPr lang="en-US"/>
          </a:p>
        </p:txBody>
      </p:sp>
    </p:spTree>
    <p:extLst>
      <p:ext uri="{BB962C8B-B14F-4D97-AF65-F5344CB8AC3E}">
        <p14:creationId xmlns:p14="http://schemas.microsoft.com/office/powerpoint/2010/main" val="34817605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3"/>
          <a:srcRect/>
          <a:tile tx="0" ty="0" sx="100000" sy="100000" flip="none" algn="tl"/>
        </a:blipFill>
        <a:effectLst/>
      </p:bgPr>
    </p:bg>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a:xfrm>
            <a:off x="3643247" y="4341415"/>
            <a:ext cx="2493962" cy="401638"/>
          </a:xfrm>
        </p:spPr>
        <p:txBody>
          <a:bodyPr/>
          <a:lstStyle/>
          <a:p>
            <a:pPr>
              <a:defRPr/>
            </a:pPr>
            <a:fld id="{7C6EDD71-FCBE-41F2-8068-DA29F7238A29}" type="slidenum">
              <a:rPr lang="en-US" smtClean="0"/>
              <a:pPr>
                <a:defRPr/>
              </a:pPr>
              <a:t>14</a:t>
            </a:fld>
            <a:endParaRPr lang="en-US" dirty="0"/>
          </a:p>
        </p:txBody>
      </p:sp>
      <p:sp>
        <p:nvSpPr>
          <p:cNvPr id="12" name="Rectangle 11"/>
          <p:cNvSpPr/>
          <p:nvPr/>
        </p:nvSpPr>
        <p:spPr>
          <a:xfrm>
            <a:off x="114991" y="1929146"/>
            <a:ext cx="10441160" cy="4824537"/>
          </a:xfrm>
          <a:prstGeom prst="rect">
            <a:avLst/>
          </a:prstGeom>
          <a:ln>
            <a:solidFill>
              <a:schemeClr val="bg1"/>
            </a:solidFill>
          </a:ln>
        </p:spPr>
        <p:style>
          <a:lnRef idx="2">
            <a:schemeClr val="accent5"/>
          </a:lnRef>
          <a:fillRef idx="1">
            <a:schemeClr val="lt1"/>
          </a:fillRef>
          <a:effectRef idx="0">
            <a:schemeClr val="accent5"/>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881380" indent="-285750" algn="just">
              <a:spcBef>
                <a:spcPts val="600"/>
              </a:spcBef>
              <a:spcAft>
                <a:spcPts val="600"/>
              </a:spcAft>
              <a:buFont typeface="Arial" panose="020B0604020202020204" pitchFamily="34" charset="0"/>
              <a:buChar char="•"/>
            </a:pPr>
            <a:r>
              <a:rPr lang="en-GB" sz="2800" dirty="0" smtClean="0">
                <a:solidFill>
                  <a:schemeClr val="tx1"/>
                </a:solidFill>
                <a:latin typeface="Calibri" panose="020F0502020204030204" pitchFamily="34" charset="0"/>
                <a:ea typeface="Calibri" panose="020F0502020204030204" pitchFamily="34" charset="0"/>
                <a:cs typeface="Calibri" panose="020F0502020204030204" pitchFamily="34" charset="0"/>
              </a:rPr>
              <a:t>Constrained human capital capacity (20 market surveillance inspectors to cover the whole country)</a:t>
            </a:r>
          </a:p>
          <a:p>
            <a:pPr marL="881380" indent="-285750" algn="just">
              <a:spcBef>
                <a:spcPts val="600"/>
              </a:spcBef>
              <a:spcAft>
                <a:spcPts val="600"/>
              </a:spcAft>
              <a:buFont typeface="Arial" panose="020B0604020202020204" pitchFamily="34" charset="0"/>
              <a:buChar char="•"/>
            </a:pPr>
            <a:r>
              <a:rPr lang="en-GB" sz="2800" dirty="0" smtClean="0">
                <a:solidFill>
                  <a:schemeClr val="tx1"/>
                </a:solidFill>
                <a:latin typeface="Calibri" panose="020F0502020204030204" pitchFamily="34" charset="0"/>
                <a:ea typeface="Calibri" panose="020F0502020204030204" pitchFamily="34" charset="0"/>
                <a:cs typeface="Calibri" panose="020F0502020204030204" pitchFamily="34" charset="0"/>
              </a:rPr>
              <a:t>Limited sampling and testing</a:t>
            </a:r>
          </a:p>
          <a:p>
            <a:pPr marL="881380" indent="-285750" algn="just">
              <a:spcBef>
                <a:spcPts val="600"/>
              </a:spcBef>
              <a:spcAft>
                <a:spcPts val="600"/>
              </a:spcAft>
              <a:buFont typeface="Arial" panose="020B0604020202020204" pitchFamily="34" charset="0"/>
              <a:buChar char="•"/>
            </a:pPr>
            <a:r>
              <a:rPr lang="en-GB" sz="2800" dirty="0" smtClean="0">
                <a:solidFill>
                  <a:schemeClr val="tx1"/>
                </a:solidFill>
                <a:latin typeface="Calibri" panose="020F0502020204030204" pitchFamily="34" charset="0"/>
                <a:ea typeface="Calibri" panose="020F0502020204030204" pitchFamily="34" charset="0"/>
                <a:cs typeface="Calibri" panose="020F0502020204030204" pitchFamily="34" charset="0"/>
              </a:rPr>
              <a:t>Timely gazetting of new VCs and amendments (e.g. VC 8055)</a:t>
            </a:r>
          </a:p>
          <a:p>
            <a:pPr marL="881380" indent="-285750" algn="just">
              <a:spcBef>
                <a:spcPts val="600"/>
              </a:spcBef>
              <a:spcAft>
                <a:spcPts val="600"/>
              </a:spcAft>
              <a:buFont typeface="Arial" panose="020B0604020202020204" pitchFamily="34" charset="0"/>
              <a:buChar char="•"/>
            </a:pPr>
            <a:r>
              <a:rPr lang="en-US" sz="2800" dirty="0" smtClean="0">
                <a:solidFill>
                  <a:schemeClr val="tx1"/>
                </a:solidFill>
                <a:latin typeface="Calibri" panose="020F0502020204030204" pitchFamily="34" charset="0"/>
                <a:ea typeface="Calibri" panose="020F0502020204030204" pitchFamily="34" charset="0"/>
                <a:cs typeface="Calibri" panose="020F0502020204030204" pitchFamily="34" charset="0"/>
              </a:rPr>
              <a:t>Storage </a:t>
            </a:r>
            <a:r>
              <a:rPr lang="en-US" sz="2800" dirty="0">
                <a:solidFill>
                  <a:schemeClr val="tx1"/>
                </a:solidFill>
                <a:latin typeface="Calibri" panose="020F0502020204030204" pitchFamily="34" charset="0"/>
                <a:ea typeface="Calibri" panose="020F0502020204030204" pitchFamily="34" charset="0"/>
                <a:cs typeface="Calibri" panose="020F0502020204030204" pitchFamily="34" charset="0"/>
              </a:rPr>
              <a:t>capacity </a:t>
            </a:r>
            <a:r>
              <a:rPr lang="en-US" sz="2800" dirty="0" smtClean="0">
                <a:solidFill>
                  <a:schemeClr val="tx1"/>
                </a:solidFill>
                <a:latin typeface="Calibri" panose="020F0502020204030204" pitchFamily="34" charset="0"/>
                <a:ea typeface="Calibri" panose="020F0502020204030204" pitchFamily="34" charset="0"/>
                <a:cs typeface="Calibri" panose="020F0502020204030204" pitchFamily="34" charset="0"/>
              </a:rPr>
              <a:t>for confiscated products</a:t>
            </a:r>
          </a:p>
          <a:p>
            <a:pPr marL="881380" indent="-285750" algn="just">
              <a:spcBef>
                <a:spcPts val="600"/>
              </a:spcBef>
              <a:spcAft>
                <a:spcPts val="600"/>
              </a:spcAft>
              <a:buFont typeface="Arial" panose="020B0604020202020204" pitchFamily="34" charset="0"/>
              <a:buChar char="•"/>
            </a:pPr>
            <a:r>
              <a:rPr lang="en-US" sz="2800" dirty="0" smtClean="0">
                <a:solidFill>
                  <a:schemeClr val="tx1"/>
                </a:solidFill>
                <a:latin typeface="Calibri" panose="020F0502020204030204" pitchFamily="34" charset="0"/>
                <a:ea typeface="Calibri" panose="020F0502020204030204" pitchFamily="34" charset="0"/>
                <a:cs typeface="Calibri" panose="020F0502020204030204" pitchFamily="34" charset="0"/>
              </a:rPr>
              <a:t>Volumes of non-compliant products still high </a:t>
            </a:r>
            <a:endParaRPr lang="en-GB" sz="2800" dirty="0" smtClean="0">
              <a:solidFill>
                <a:schemeClr val="tx1"/>
              </a:solidFill>
              <a:latin typeface="Calibri" panose="020F0502020204030204" pitchFamily="34" charset="0"/>
              <a:ea typeface="Calibri" panose="020F0502020204030204" pitchFamily="34" charset="0"/>
              <a:cs typeface="Calibri" panose="020F0502020204030204" pitchFamily="34" charset="0"/>
            </a:endParaRPr>
          </a:p>
          <a:p>
            <a:pPr marL="881380" indent="-285750" algn="just">
              <a:spcBef>
                <a:spcPts val="600"/>
              </a:spcBef>
              <a:spcAft>
                <a:spcPts val="600"/>
              </a:spcAft>
              <a:buFont typeface="Arial" panose="020B0604020202020204" pitchFamily="34" charset="0"/>
              <a:buChar char="•"/>
            </a:pPr>
            <a:endParaRPr lang="en-GB" sz="2800" dirty="0" smtClean="0">
              <a:solidFill>
                <a:schemeClr val="tx1"/>
              </a:solidFill>
              <a:latin typeface="Calibri" panose="020F0502020204030204" pitchFamily="34" charset="0"/>
              <a:ea typeface="Calibri" panose="020F0502020204030204" pitchFamily="34" charset="0"/>
              <a:cs typeface="Calibri" panose="020F0502020204030204" pitchFamily="34" charset="0"/>
            </a:endParaRPr>
          </a:p>
          <a:p>
            <a:pPr marL="881380" indent="-285750" algn="just">
              <a:spcBef>
                <a:spcPts val="600"/>
              </a:spcBef>
              <a:spcAft>
                <a:spcPts val="600"/>
              </a:spcAft>
              <a:buFont typeface="Arial" panose="020B0604020202020204" pitchFamily="34" charset="0"/>
              <a:buChar char="•"/>
            </a:pPr>
            <a:endParaRPr lang="en-GB" sz="2800" dirty="0" smtClean="0">
              <a:solidFill>
                <a:schemeClr val="tx1"/>
              </a:solidFill>
              <a:latin typeface="Calibri" panose="020F0502020204030204" pitchFamily="34" charset="0"/>
              <a:ea typeface="Calibri" panose="020F0502020204030204" pitchFamily="34" charset="0"/>
              <a:cs typeface="Calibri" panose="020F0502020204030204" pitchFamily="34" charset="0"/>
            </a:endParaRPr>
          </a:p>
          <a:p>
            <a:pPr marL="881380" indent="-285750" algn="just">
              <a:spcBef>
                <a:spcPts val="600"/>
              </a:spcBef>
              <a:spcAft>
                <a:spcPts val="600"/>
              </a:spcAft>
              <a:buFont typeface="Arial" panose="020B0604020202020204" pitchFamily="34" charset="0"/>
              <a:buChar char="•"/>
            </a:pPr>
            <a:endParaRPr lang="en-ZA" sz="28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3" name="Rectangle 9"/>
          <p:cNvSpPr>
            <a:spLocks noChangeArrowheads="1"/>
          </p:cNvSpPr>
          <p:nvPr/>
        </p:nvSpPr>
        <p:spPr bwMode="auto">
          <a:xfrm>
            <a:off x="3373438" y="2541588"/>
            <a:ext cx="10688637"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defTabSz="914400"/>
            <a:endParaRPr lang="en-US" sz="1800" dirty="0" smtClean="0">
              <a:solidFill>
                <a:prstClr val="black"/>
              </a:solidFill>
              <a:latin typeface="Arial" pitchFamily="34" charset="0"/>
              <a:cs typeface="Arial" pitchFamily="34" charset="0"/>
            </a:endParaRPr>
          </a:p>
        </p:txBody>
      </p:sp>
      <p:sp>
        <p:nvSpPr>
          <p:cNvPr id="14" name="Title 3"/>
          <p:cNvSpPr>
            <a:spLocks noGrp="1"/>
          </p:cNvSpPr>
          <p:nvPr>
            <p:ph type="title"/>
          </p:nvPr>
        </p:nvSpPr>
        <p:spPr>
          <a:xfrm>
            <a:off x="0" y="103274"/>
            <a:ext cx="7401619" cy="973114"/>
          </a:xfrm>
        </p:spPr>
        <p:txBody>
          <a:bodyPr/>
          <a:lstStyle/>
          <a:p>
            <a:r>
              <a:rPr lang="en-US" sz="3200" b="1" dirty="0" smtClean="0">
                <a:latin typeface="Arial" panose="020B0604020202020204" pitchFamily="34" charset="0"/>
                <a:cs typeface="Arial" panose="020B0604020202020204" pitchFamily="34" charset="0"/>
              </a:rPr>
              <a:t>3.1 Market surveillance  challenges</a:t>
            </a:r>
            <a:endParaRPr lang="en-US" sz="3200" b="1" dirty="0">
              <a:latin typeface="Arial" panose="020B0604020202020204" pitchFamily="34" charset="0"/>
              <a:cs typeface="Arial" panose="020B0604020202020204" pitchFamily="34" charset="0"/>
            </a:endParaRPr>
          </a:p>
        </p:txBody>
      </p:sp>
      <p:sp>
        <p:nvSpPr>
          <p:cNvPr id="2" name="Footer Placeholder 1"/>
          <p:cNvSpPr>
            <a:spLocks noGrp="1"/>
          </p:cNvSpPr>
          <p:nvPr>
            <p:ph type="ftr" sz="quarter" idx="11"/>
          </p:nvPr>
        </p:nvSpPr>
        <p:spPr/>
        <p:txBody>
          <a:bodyPr/>
          <a:lstStyle/>
          <a:p>
            <a:pPr>
              <a:defRPr/>
            </a:pPr>
            <a:r>
              <a:rPr lang="en-US" smtClean="0"/>
              <a:t>Electrotech levy consultations 2023/24</a:t>
            </a:r>
            <a:endParaRPr lang="en-US"/>
          </a:p>
        </p:txBody>
      </p:sp>
    </p:spTree>
    <p:extLst>
      <p:ext uri="{BB962C8B-B14F-4D97-AF65-F5344CB8AC3E}">
        <p14:creationId xmlns:p14="http://schemas.microsoft.com/office/powerpoint/2010/main" val="372546426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3"/>
          <a:srcRect/>
          <a:tile tx="0" ty="0" sx="100000" sy="100000" flip="none" algn="tl"/>
        </a:blipFill>
        <a:effectLst/>
      </p:bgPr>
    </p:bg>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pPr marL="0" marR="0" lvl="0" indent="0" algn="r" defTabSz="520378" rtl="0" eaLnBrk="1" fontAlgn="base" latinLnBrk="0" hangingPunct="1">
              <a:lnSpc>
                <a:spcPct val="100000"/>
              </a:lnSpc>
              <a:spcBef>
                <a:spcPct val="0"/>
              </a:spcBef>
              <a:spcAft>
                <a:spcPct val="0"/>
              </a:spcAft>
              <a:buClrTx/>
              <a:buSzTx/>
              <a:buFontTx/>
              <a:buNone/>
              <a:tabLst/>
              <a:defRPr/>
            </a:pPr>
            <a:fld id="{7C6EDD71-FCBE-41F2-8068-DA29F7238A29}" type="slidenum">
              <a:rPr kumimoji="0" lang="en-US" sz="1400" b="0" i="0" u="none" strike="noStrike" kern="1200" cap="none" spc="0" normalizeH="0" baseline="0" noProof="0" smtClean="0">
                <a:ln>
                  <a:noFill/>
                </a:ln>
                <a:solidFill>
                  <a:srgbClr val="898989"/>
                </a:solidFill>
                <a:effectLst/>
                <a:uLnTx/>
                <a:uFillTx/>
                <a:latin typeface="Calibri" pitchFamily="34" charset="0"/>
                <a:ea typeface="ＭＳ Ｐゴシック" pitchFamily="-106" charset="-128"/>
                <a:cs typeface="+mn-cs"/>
              </a:rPr>
              <a:pPr marL="0" marR="0" lvl="0" indent="0" algn="r" defTabSz="520378" rtl="0" eaLnBrk="1" fontAlgn="base" latinLnBrk="0" hangingPunct="1">
                <a:lnSpc>
                  <a:spcPct val="100000"/>
                </a:lnSpc>
                <a:spcBef>
                  <a:spcPct val="0"/>
                </a:spcBef>
                <a:spcAft>
                  <a:spcPct val="0"/>
                </a:spcAft>
                <a:buClrTx/>
                <a:buSzTx/>
                <a:buFontTx/>
                <a:buNone/>
                <a:tabLst/>
                <a:defRPr/>
              </a:pPr>
              <a:t>15</a:t>
            </a:fld>
            <a:endParaRPr kumimoji="0" lang="en-US" sz="1400" b="0" i="0" u="none" strike="noStrike" kern="1200" cap="none" spc="0" normalizeH="0" baseline="0" noProof="0" dirty="0">
              <a:ln>
                <a:noFill/>
              </a:ln>
              <a:solidFill>
                <a:srgbClr val="898989"/>
              </a:solidFill>
              <a:effectLst/>
              <a:uLnTx/>
              <a:uFillTx/>
              <a:latin typeface="Calibri" pitchFamily="34" charset="0"/>
              <a:ea typeface="ＭＳ Ｐゴシック" pitchFamily="-106" charset="-128"/>
              <a:cs typeface="+mn-cs"/>
            </a:endParaRPr>
          </a:p>
        </p:txBody>
      </p:sp>
      <p:sp>
        <p:nvSpPr>
          <p:cNvPr id="13" name="Rectangle 9"/>
          <p:cNvSpPr>
            <a:spLocks noChangeArrowheads="1"/>
          </p:cNvSpPr>
          <p:nvPr/>
        </p:nvSpPr>
        <p:spPr bwMode="auto">
          <a:xfrm>
            <a:off x="3373438" y="2541588"/>
            <a:ext cx="10688637"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smtClean="0">
              <a:ln>
                <a:noFill/>
              </a:ln>
              <a:solidFill>
                <a:prstClr val="black"/>
              </a:solidFill>
              <a:effectLst/>
              <a:uLnTx/>
              <a:uFillTx/>
              <a:latin typeface="Arial" pitchFamily="34" charset="0"/>
              <a:ea typeface="ＭＳ Ｐゴシック"/>
              <a:cs typeface="Arial" pitchFamily="34" charset="0"/>
            </a:endParaRPr>
          </a:p>
        </p:txBody>
      </p:sp>
      <p:sp>
        <p:nvSpPr>
          <p:cNvPr id="14" name="Title 3"/>
          <p:cNvSpPr>
            <a:spLocks noGrp="1"/>
          </p:cNvSpPr>
          <p:nvPr>
            <p:ph type="title"/>
          </p:nvPr>
        </p:nvSpPr>
        <p:spPr>
          <a:xfrm>
            <a:off x="0" y="2770188"/>
            <a:ext cx="9618662" cy="973114"/>
          </a:xfrm>
        </p:spPr>
        <p:txBody>
          <a:bodyPr/>
          <a:lstStyle/>
          <a:p>
            <a:r>
              <a:rPr lang="en-US" sz="6000" b="1" dirty="0" smtClean="0">
                <a:latin typeface="Arial" panose="020B0604020202020204" pitchFamily="34" charset="0"/>
                <a:cs typeface="Arial" panose="020B0604020202020204" pitchFamily="34" charset="0"/>
              </a:rPr>
              <a:t>The End</a:t>
            </a:r>
            <a:endParaRPr lang="en-US" sz="6000" b="1" dirty="0">
              <a:latin typeface="Arial" panose="020B0604020202020204" pitchFamily="34" charset="0"/>
              <a:cs typeface="Arial" panose="020B0604020202020204" pitchFamily="34" charset="0"/>
            </a:endParaRPr>
          </a:p>
        </p:txBody>
      </p:sp>
      <p:sp>
        <p:nvSpPr>
          <p:cNvPr id="2" name="Footer Placeholder 1"/>
          <p:cNvSpPr>
            <a:spLocks noGrp="1"/>
          </p:cNvSpPr>
          <p:nvPr>
            <p:ph type="ftr" sz="quarter" idx="11"/>
          </p:nvPr>
        </p:nvSpPr>
        <p:spPr/>
        <p:txBody>
          <a:bodyPr/>
          <a:lstStyle/>
          <a:p>
            <a:pPr marL="0" marR="0" lvl="0" indent="0" algn="ctr" defTabSz="520378" rtl="0" eaLnBrk="1" fontAlgn="base" latinLnBrk="0" hangingPunct="1">
              <a:lnSpc>
                <a:spcPct val="100000"/>
              </a:lnSpc>
              <a:spcBef>
                <a:spcPct val="0"/>
              </a:spcBef>
              <a:spcAft>
                <a:spcPct val="0"/>
              </a:spcAft>
              <a:buClrTx/>
              <a:buSzTx/>
              <a:buFontTx/>
              <a:buNone/>
              <a:tabLst/>
              <a:defRPr/>
            </a:pPr>
            <a:r>
              <a:rPr kumimoji="0" lang="en-US" sz="1400" b="0" i="0" u="none" strike="noStrike" kern="1200" cap="none" spc="0" normalizeH="0" baseline="0" noProof="0" smtClean="0">
                <a:ln>
                  <a:noFill/>
                </a:ln>
                <a:solidFill>
                  <a:srgbClr val="898989"/>
                </a:solidFill>
                <a:effectLst/>
                <a:uLnTx/>
                <a:uFillTx/>
                <a:latin typeface="Calibri" pitchFamily="34" charset="0"/>
                <a:ea typeface="ＭＳ Ｐゴシック" pitchFamily="-106" charset="-128"/>
                <a:cs typeface="+mn-cs"/>
              </a:rPr>
              <a:t>Electrotech levy consultations 2023/24</a:t>
            </a:r>
            <a:endParaRPr kumimoji="0" lang="en-US" sz="1400" b="0" i="0" u="none" strike="noStrike" kern="1200" cap="none" spc="0" normalizeH="0" baseline="0" noProof="0">
              <a:ln>
                <a:noFill/>
              </a:ln>
              <a:solidFill>
                <a:srgbClr val="898989"/>
              </a:solidFill>
              <a:effectLst/>
              <a:uLnTx/>
              <a:uFillTx/>
              <a:latin typeface="Calibri" pitchFamily="34" charset="0"/>
              <a:ea typeface="ＭＳ Ｐゴシック" pitchFamily="-106" charset="-128"/>
              <a:cs typeface="+mn-cs"/>
            </a:endParaRPr>
          </a:p>
        </p:txBody>
      </p:sp>
    </p:spTree>
    <p:extLst>
      <p:ext uri="{BB962C8B-B14F-4D97-AF65-F5344CB8AC3E}">
        <p14:creationId xmlns:p14="http://schemas.microsoft.com/office/powerpoint/2010/main" val="220289061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3"/>
          <a:srcRect/>
          <a:tile tx="0" ty="0" sx="100000" sy="100000" flip="none" algn="tl"/>
        </a:blipFill>
        <a:effectLst/>
      </p:bgPr>
    </p:bg>
    <p:spTree>
      <p:nvGrpSpPr>
        <p:cNvPr id="1" name=""/>
        <p:cNvGrpSpPr/>
        <p:nvPr/>
      </p:nvGrpSpPr>
      <p:grpSpPr>
        <a:xfrm>
          <a:off x="0" y="0"/>
          <a:ext cx="0" cy="0"/>
          <a:chOff x="0" y="0"/>
          <a:chExt cx="0" cy="0"/>
        </a:xfrm>
      </p:grpSpPr>
      <p:sp>
        <p:nvSpPr>
          <p:cNvPr id="14" name="Title 3"/>
          <p:cNvSpPr>
            <a:spLocks noGrp="1"/>
          </p:cNvSpPr>
          <p:nvPr>
            <p:ph type="ctrTitle"/>
          </p:nvPr>
        </p:nvSpPr>
        <p:spPr>
          <a:xfrm>
            <a:off x="735807" y="128420"/>
            <a:ext cx="9085342" cy="772685"/>
          </a:xfrm>
        </p:spPr>
        <p:txBody>
          <a:bodyPr/>
          <a:lstStyle/>
          <a:p>
            <a:r>
              <a:rPr lang="en-US" sz="3200" b="1" dirty="0" smtClean="0">
                <a:latin typeface="Arial" panose="020B0604020202020204" pitchFamily="34" charset="0"/>
                <a:cs typeface="Arial" panose="020B0604020202020204" pitchFamily="34" charset="0"/>
              </a:rPr>
              <a:t>PRESENTATION OUTLINE</a:t>
            </a:r>
            <a:endParaRPr lang="en-US" sz="3200" dirty="0">
              <a:latin typeface="Arial" panose="020B0604020202020204" pitchFamily="34" charset="0"/>
              <a:cs typeface="Arial" panose="020B0604020202020204" pitchFamily="34" charset="0"/>
            </a:endParaRPr>
          </a:p>
        </p:txBody>
      </p:sp>
      <p:sp>
        <p:nvSpPr>
          <p:cNvPr id="5" name="Subtitle 4"/>
          <p:cNvSpPr>
            <a:spLocks noGrp="1"/>
          </p:cNvSpPr>
          <p:nvPr>
            <p:ph type="subTitle" idx="1"/>
          </p:nvPr>
        </p:nvSpPr>
        <p:spPr>
          <a:xfrm>
            <a:off x="1095847" y="1333153"/>
            <a:ext cx="8725302" cy="1932728"/>
          </a:xfrm>
        </p:spPr>
        <p:txBody>
          <a:bodyPr/>
          <a:lstStyle/>
          <a:p>
            <a:pPr marL="742950" indent="-742950" algn="l">
              <a:buAutoNum type="arabicPeriod"/>
            </a:pPr>
            <a:r>
              <a:rPr lang="en-US" b="1" dirty="0" smtClean="0"/>
              <a:t>Overview of the NRCS</a:t>
            </a:r>
          </a:p>
          <a:p>
            <a:pPr algn="l"/>
            <a:r>
              <a:rPr lang="en-US" dirty="0" smtClean="0"/>
              <a:t>	1.1 Regulatory supervision approach</a:t>
            </a:r>
          </a:p>
          <a:p>
            <a:pPr algn="l"/>
            <a:r>
              <a:rPr lang="en-US" dirty="0" smtClean="0"/>
              <a:t>	1.2 Cost drivers</a:t>
            </a:r>
          </a:p>
          <a:p>
            <a:pPr algn="l"/>
            <a:endParaRPr lang="en-US" dirty="0" smtClean="0"/>
          </a:p>
          <a:p>
            <a:pPr algn="l"/>
            <a:r>
              <a:rPr lang="en-US" b="1" dirty="0" smtClean="0"/>
              <a:t>2. Some success stories</a:t>
            </a:r>
          </a:p>
          <a:p>
            <a:pPr algn="l"/>
            <a:endParaRPr lang="en-US" b="1" dirty="0" smtClean="0"/>
          </a:p>
          <a:p>
            <a:pPr algn="l"/>
            <a:r>
              <a:rPr lang="en-US" b="1" dirty="0" smtClean="0"/>
              <a:t>3. Challenges</a:t>
            </a:r>
          </a:p>
        </p:txBody>
      </p:sp>
      <p:sp>
        <p:nvSpPr>
          <p:cNvPr id="4" name="Footer Placeholder 3"/>
          <p:cNvSpPr>
            <a:spLocks noGrp="1"/>
          </p:cNvSpPr>
          <p:nvPr>
            <p:ph type="ftr" sz="quarter" idx="11"/>
          </p:nvPr>
        </p:nvSpPr>
        <p:spPr/>
        <p:txBody>
          <a:bodyPr/>
          <a:lstStyle/>
          <a:p>
            <a:pPr>
              <a:defRPr/>
            </a:pPr>
            <a:r>
              <a:rPr lang="en-US" smtClean="0"/>
              <a:t>Electrotech levy consultations 2023/24</a:t>
            </a:r>
            <a:endParaRPr lang="en-US"/>
          </a:p>
        </p:txBody>
      </p:sp>
      <p:sp>
        <p:nvSpPr>
          <p:cNvPr id="3" name="Slide Number Placeholder 2"/>
          <p:cNvSpPr>
            <a:spLocks noGrp="1"/>
          </p:cNvSpPr>
          <p:nvPr>
            <p:ph type="sldNum" sz="quarter" idx="12"/>
          </p:nvPr>
        </p:nvSpPr>
        <p:spPr/>
        <p:txBody>
          <a:bodyPr/>
          <a:lstStyle/>
          <a:p>
            <a:pPr>
              <a:defRPr/>
            </a:pPr>
            <a:fld id="{7C6EDD71-FCBE-41F2-8068-DA29F7238A29}" type="slidenum">
              <a:rPr lang="en-US" smtClean="0"/>
              <a:pPr>
                <a:defRPr/>
              </a:pPr>
              <a:t>2</a:t>
            </a:fld>
            <a:endParaRPr lang="en-US" dirty="0"/>
          </a:p>
        </p:txBody>
      </p:sp>
      <p:sp>
        <p:nvSpPr>
          <p:cNvPr id="13" name="Rectangle 9"/>
          <p:cNvSpPr>
            <a:spLocks noChangeArrowheads="1"/>
          </p:cNvSpPr>
          <p:nvPr/>
        </p:nvSpPr>
        <p:spPr bwMode="auto">
          <a:xfrm>
            <a:off x="3373438" y="2541588"/>
            <a:ext cx="10688637"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defTabSz="914400"/>
            <a:endParaRPr lang="en-US" sz="1800" dirty="0" smtClean="0">
              <a:solidFill>
                <a:prstClr val="black"/>
              </a:solidFill>
              <a:latin typeface="Arial" pitchFamily="34" charset="0"/>
              <a:cs typeface="Arial" pitchFamily="34" charset="0"/>
            </a:endParaRPr>
          </a:p>
        </p:txBody>
      </p:sp>
    </p:spTree>
    <p:extLst>
      <p:ext uri="{BB962C8B-B14F-4D97-AF65-F5344CB8AC3E}">
        <p14:creationId xmlns:p14="http://schemas.microsoft.com/office/powerpoint/2010/main" val="98189051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3"/>
          <a:srcRect/>
          <a:tile tx="0" ty="0" sx="100000" sy="100000" flip="none" algn="tl"/>
        </a:blip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a:xfrm>
            <a:off x="392883" y="2989342"/>
            <a:ext cx="9631956" cy="3087291"/>
          </a:xfrm>
        </p:spPr>
        <p:txBody>
          <a:bodyPr/>
          <a:lstStyle/>
          <a:p>
            <a:pPr algn="l" eaLnBrk="1" hangingPunct="1"/>
            <a:r>
              <a:rPr lang="en-US" sz="4000" b="1" dirty="0" smtClean="0">
                <a:latin typeface="Futura Book" charset="0"/>
              </a:rPr>
              <a:t>1. OVERVIEW OF THE NRCS</a:t>
            </a:r>
            <a:br>
              <a:rPr lang="en-US" sz="4000" b="1" dirty="0" smtClean="0">
                <a:latin typeface="Futura Book" charset="0"/>
              </a:rPr>
            </a:br>
            <a:r>
              <a:rPr lang="en-US" sz="4000" b="1" dirty="0" smtClean="0">
                <a:latin typeface="Futura Book" charset="0"/>
              </a:rPr>
              <a:t/>
            </a:r>
            <a:br>
              <a:rPr lang="en-US" sz="4000" b="1" dirty="0" smtClean="0">
                <a:latin typeface="Futura Book" charset="0"/>
              </a:rPr>
            </a:br>
            <a:r>
              <a:rPr lang="en-US" sz="4000" b="1" dirty="0">
                <a:latin typeface="Futura Book" charset="0"/>
              </a:rPr>
              <a:t/>
            </a:r>
            <a:br>
              <a:rPr lang="en-US" sz="4000" b="1" dirty="0">
                <a:latin typeface="Futura Book" charset="0"/>
              </a:rPr>
            </a:br>
            <a:r>
              <a:rPr lang="en-US" sz="4000" b="1" dirty="0">
                <a:latin typeface="Futura Book" charset="0"/>
              </a:rPr>
              <a:t/>
            </a:r>
            <a:br>
              <a:rPr lang="en-US" sz="4000" b="1" dirty="0">
                <a:latin typeface="Futura Book" charset="0"/>
              </a:rPr>
            </a:br>
            <a:r>
              <a:rPr lang="en-US" sz="4000" b="1" dirty="0">
                <a:latin typeface="Futura Book" charset="0"/>
              </a:rPr>
              <a:t/>
            </a:r>
            <a:br>
              <a:rPr lang="en-US" sz="4000" b="1" dirty="0">
                <a:latin typeface="Futura Book" charset="0"/>
              </a:rPr>
            </a:br>
            <a:r>
              <a:rPr lang="en-US" sz="2100" b="1" dirty="0">
                <a:latin typeface="Futura Book" charset="0"/>
              </a:rPr>
              <a:t>             </a:t>
            </a:r>
            <a:endParaRPr lang="en-US" sz="2100" b="1" dirty="0"/>
          </a:p>
        </p:txBody>
      </p:sp>
      <p:sp>
        <p:nvSpPr>
          <p:cNvPr id="3" name="Slide Number Placeholder 2"/>
          <p:cNvSpPr>
            <a:spLocks noGrp="1"/>
          </p:cNvSpPr>
          <p:nvPr>
            <p:ph type="sldNum" sz="quarter" idx="12"/>
          </p:nvPr>
        </p:nvSpPr>
        <p:spPr/>
        <p:txBody>
          <a:bodyPr/>
          <a:lstStyle/>
          <a:p>
            <a:pPr marL="0" marR="0" lvl="0" indent="0" algn="r" defTabSz="520378" rtl="0" eaLnBrk="1" fontAlgn="base" latinLnBrk="0" hangingPunct="1">
              <a:lnSpc>
                <a:spcPct val="100000"/>
              </a:lnSpc>
              <a:spcBef>
                <a:spcPct val="0"/>
              </a:spcBef>
              <a:spcAft>
                <a:spcPct val="0"/>
              </a:spcAft>
              <a:buClrTx/>
              <a:buSzTx/>
              <a:buFontTx/>
              <a:buNone/>
              <a:tabLst/>
              <a:defRPr/>
            </a:pPr>
            <a:fld id="{A13D5BE4-5A53-444F-9C22-2F4EFB9E9000}" type="slidenum">
              <a:rPr kumimoji="0" lang="en-US" sz="1400" b="0" i="0" u="none" strike="noStrike" kern="1200" cap="none" spc="0" normalizeH="0" baseline="0" noProof="0" smtClean="0">
                <a:ln>
                  <a:noFill/>
                </a:ln>
                <a:solidFill>
                  <a:srgbClr val="898989"/>
                </a:solidFill>
                <a:effectLst/>
                <a:uLnTx/>
                <a:uFillTx/>
                <a:latin typeface="Calibri" pitchFamily="34" charset="0"/>
                <a:ea typeface="ＭＳ Ｐゴシック"/>
                <a:cs typeface="Arial" charset="0"/>
              </a:rPr>
              <a:pPr marL="0" marR="0" lvl="0" indent="0" algn="r" defTabSz="520378" rtl="0" eaLnBrk="1" fontAlgn="base" latinLnBrk="0" hangingPunct="1">
                <a:lnSpc>
                  <a:spcPct val="100000"/>
                </a:lnSpc>
                <a:spcBef>
                  <a:spcPct val="0"/>
                </a:spcBef>
                <a:spcAft>
                  <a:spcPct val="0"/>
                </a:spcAft>
                <a:buClrTx/>
                <a:buSzTx/>
                <a:buFontTx/>
                <a:buNone/>
                <a:tabLst/>
                <a:defRPr/>
              </a:pPr>
              <a:t>3</a:t>
            </a:fld>
            <a:endParaRPr kumimoji="0" lang="en-US" sz="1400" b="0" i="0" u="none" strike="noStrike" kern="1200" cap="none" spc="0" normalizeH="0" baseline="0" noProof="0" dirty="0">
              <a:ln>
                <a:noFill/>
              </a:ln>
              <a:solidFill>
                <a:srgbClr val="898989"/>
              </a:solidFill>
              <a:effectLst/>
              <a:uLnTx/>
              <a:uFillTx/>
              <a:latin typeface="Calibri" pitchFamily="34" charset="0"/>
              <a:ea typeface="ＭＳ Ｐゴシック"/>
              <a:cs typeface="Arial" charset="0"/>
            </a:endParaRPr>
          </a:p>
        </p:txBody>
      </p:sp>
      <p:sp>
        <p:nvSpPr>
          <p:cNvPr id="2" name="Footer Placeholder 1"/>
          <p:cNvSpPr>
            <a:spLocks noGrp="1"/>
          </p:cNvSpPr>
          <p:nvPr>
            <p:ph type="ftr" sz="quarter" idx="11"/>
          </p:nvPr>
        </p:nvSpPr>
        <p:spPr>
          <a:xfrm>
            <a:off x="2752031" y="6671257"/>
            <a:ext cx="5725517" cy="678285"/>
          </a:xfrm>
        </p:spPr>
        <p:txBody>
          <a:bodyPr/>
          <a:lstStyle/>
          <a:p>
            <a:pPr marL="0" marR="0" lvl="0" indent="0" algn="ctr" defTabSz="520378" rtl="0" eaLnBrk="1" fontAlgn="base" latinLnBrk="0" hangingPunct="1">
              <a:lnSpc>
                <a:spcPct val="100000"/>
              </a:lnSpc>
              <a:spcBef>
                <a:spcPct val="0"/>
              </a:spcBef>
              <a:spcAft>
                <a:spcPct val="0"/>
              </a:spcAft>
              <a:buClrTx/>
              <a:buSzTx/>
              <a:buFontTx/>
              <a:buNone/>
              <a:tabLst/>
              <a:defRPr/>
            </a:pPr>
            <a:r>
              <a:rPr kumimoji="0" lang="en-US" sz="1400" b="0" i="0" u="none" strike="noStrike" kern="1200" cap="none" spc="0" normalizeH="0" baseline="0" noProof="0" smtClean="0">
                <a:ln>
                  <a:noFill/>
                </a:ln>
                <a:solidFill>
                  <a:srgbClr val="898989"/>
                </a:solidFill>
                <a:effectLst/>
                <a:uLnTx/>
                <a:uFillTx/>
                <a:latin typeface="Calibri" pitchFamily="34" charset="0"/>
                <a:ea typeface="ＭＳ Ｐゴシック"/>
                <a:cs typeface="Arial" charset="0"/>
              </a:rPr>
              <a:t>Electrotech levy consultations 2023/24</a:t>
            </a:r>
            <a:endParaRPr kumimoji="0" lang="en-US" sz="1400" b="0" i="0" u="none" strike="noStrike" kern="1200" cap="none" spc="0" normalizeH="0" baseline="0" noProof="0" dirty="0">
              <a:ln>
                <a:noFill/>
              </a:ln>
              <a:solidFill>
                <a:srgbClr val="898989"/>
              </a:solidFill>
              <a:effectLst/>
              <a:uLnTx/>
              <a:uFillTx/>
              <a:latin typeface="Calibri" pitchFamily="34" charset="0"/>
              <a:ea typeface="ＭＳ Ｐゴシック"/>
              <a:cs typeface="Arial" charset="0"/>
            </a:endParaRPr>
          </a:p>
        </p:txBody>
      </p:sp>
    </p:spTree>
    <p:extLst>
      <p:ext uri="{BB962C8B-B14F-4D97-AF65-F5344CB8AC3E}">
        <p14:creationId xmlns:p14="http://schemas.microsoft.com/office/powerpoint/2010/main" val="7332844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3"/>
          <a:srcRect/>
          <a:tile tx="0" ty="0" sx="100000" sy="100000" flip="none" algn="tl"/>
        </a:blipFill>
        <a:effectLst/>
      </p:bgPr>
    </p:bg>
    <p:spTree>
      <p:nvGrpSpPr>
        <p:cNvPr id="1" name=""/>
        <p:cNvGrpSpPr/>
        <p:nvPr/>
      </p:nvGrpSpPr>
      <p:grpSpPr>
        <a:xfrm>
          <a:off x="0" y="0"/>
          <a:ext cx="0" cy="0"/>
          <a:chOff x="0" y="0"/>
          <a:chExt cx="0" cy="0"/>
        </a:xfrm>
      </p:grpSpPr>
      <p:sp>
        <p:nvSpPr>
          <p:cNvPr id="14" name="Title 3"/>
          <p:cNvSpPr>
            <a:spLocks noGrp="1"/>
          </p:cNvSpPr>
          <p:nvPr>
            <p:ph type="ctrTitle"/>
          </p:nvPr>
        </p:nvSpPr>
        <p:spPr>
          <a:xfrm>
            <a:off x="735807" y="128420"/>
            <a:ext cx="9085342" cy="772685"/>
          </a:xfrm>
        </p:spPr>
        <p:txBody>
          <a:bodyPr/>
          <a:lstStyle/>
          <a:p>
            <a:r>
              <a:rPr lang="en-US" sz="3200" b="1" dirty="0" smtClean="0">
                <a:latin typeface="Arial" panose="020B0604020202020204" pitchFamily="34" charset="0"/>
                <a:cs typeface="Arial" panose="020B0604020202020204" pitchFamily="34" charset="0"/>
              </a:rPr>
              <a:t>Regulatory supervision approach</a:t>
            </a:r>
            <a:endParaRPr lang="en-US" sz="3200" dirty="0">
              <a:latin typeface="Arial" panose="020B0604020202020204" pitchFamily="34" charset="0"/>
              <a:cs typeface="Arial" panose="020B0604020202020204" pitchFamily="34" charset="0"/>
            </a:endParaRPr>
          </a:p>
        </p:txBody>
      </p:sp>
      <p:sp>
        <p:nvSpPr>
          <p:cNvPr id="4" name="Footer Placeholder 3"/>
          <p:cNvSpPr>
            <a:spLocks noGrp="1"/>
          </p:cNvSpPr>
          <p:nvPr>
            <p:ph type="ftr" sz="quarter" idx="11"/>
          </p:nvPr>
        </p:nvSpPr>
        <p:spPr/>
        <p:txBody>
          <a:bodyPr/>
          <a:lstStyle/>
          <a:p>
            <a:pPr>
              <a:defRPr/>
            </a:pPr>
            <a:r>
              <a:rPr lang="en-US" smtClean="0"/>
              <a:t>Electrotech levy consultations 2023/24</a:t>
            </a:r>
            <a:endParaRPr lang="en-US"/>
          </a:p>
        </p:txBody>
      </p:sp>
      <p:sp>
        <p:nvSpPr>
          <p:cNvPr id="3" name="Slide Number Placeholder 2"/>
          <p:cNvSpPr>
            <a:spLocks noGrp="1"/>
          </p:cNvSpPr>
          <p:nvPr>
            <p:ph type="sldNum" sz="quarter" idx="12"/>
          </p:nvPr>
        </p:nvSpPr>
        <p:spPr/>
        <p:txBody>
          <a:bodyPr/>
          <a:lstStyle/>
          <a:p>
            <a:pPr>
              <a:defRPr/>
            </a:pPr>
            <a:fld id="{7C6EDD71-FCBE-41F2-8068-DA29F7238A29}" type="slidenum">
              <a:rPr lang="en-US" smtClean="0"/>
              <a:pPr>
                <a:defRPr/>
              </a:pPr>
              <a:t>4</a:t>
            </a:fld>
            <a:endParaRPr lang="en-US" dirty="0"/>
          </a:p>
        </p:txBody>
      </p:sp>
      <p:sp>
        <p:nvSpPr>
          <p:cNvPr id="13" name="Rectangle 9"/>
          <p:cNvSpPr>
            <a:spLocks noChangeArrowheads="1"/>
          </p:cNvSpPr>
          <p:nvPr/>
        </p:nvSpPr>
        <p:spPr bwMode="auto">
          <a:xfrm>
            <a:off x="3373438" y="2541588"/>
            <a:ext cx="10688637"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defTabSz="914400"/>
            <a:endParaRPr lang="en-US" sz="1800" dirty="0" smtClean="0">
              <a:solidFill>
                <a:prstClr val="black"/>
              </a:solidFill>
              <a:latin typeface="Arial" pitchFamily="34" charset="0"/>
              <a:cs typeface="Arial" pitchFamily="34" charset="0"/>
            </a:endParaRPr>
          </a:p>
        </p:txBody>
      </p:sp>
      <p:pic>
        <p:nvPicPr>
          <p:cNvPr id="2" name="Picture 1"/>
          <p:cNvPicPr>
            <a:picLocks noChangeAspect="1"/>
          </p:cNvPicPr>
          <p:nvPr/>
        </p:nvPicPr>
        <p:blipFill>
          <a:blip r:embed="rId4"/>
          <a:stretch>
            <a:fillRect/>
          </a:stretch>
        </p:blipFill>
        <p:spPr>
          <a:xfrm>
            <a:off x="240163" y="1477169"/>
            <a:ext cx="5047619" cy="3933333"/>
          </a:xfrm>
          <a:prstGeom prst="rect">
            <a:avLst/>
          </a:prstGeom>
        </p:spPr>
      </p:pic>
      <p:pic>
        <p:nvPicPr>
          <p:cNvPr id="6" name="Picture 5"/>
          <p:cNvPicPr>
            <a:picLocks noChangeAspect="1"/>
          </p:cNvPicPr>
          <p:nvPr/>
        </p:nvPicPr>
        <p:blipFill>
          <a:blip r:embed="rId5"/>
          <a:stretch>
            <a:fillRect/>
          </a:stretch>
        </p:blipFill>
        <p:spPr>
          <a:xfrm>
            <a:off x="5656541" y="1057511"/>
            <a:ext cx="4751237" cy="4352992"/>
          </a:xfrm>
          <a:prstGeom prst="rect">
            <a:avLst/>
          </a:prstGeom>
        </p:spPr>
      </p:pic>
      <p:sp>
        <p:nvSpPr>
          <p:cNvPr id="7" name="TextBox 6"/>
          <p:cNvSpPr txBox="1"/>
          <p:nvPr/>
        </p:nvSpPr>
        <p:spPr>
          <a:xfrm>
            <a:off x="41380" y="5410503"/>
            <a:ext cx="10487515" cy="1384995"/>
          </a:xfrm>
          <a:prstGeom prst="rect">
            <a:avLst/>
          </a:prstGeom>
          <a:noFill/>
        </p:spPr>
        <p:txBody>
          <a:bodyPr wrap="square" rtlCol="0">
            <a:spAutoFit/>
          </a:bodyPr>
          <a:lstStyle/>
          <a:p>
            <a:pPr marL="342900" indent="-342900">
              <a:buFontTx/>
              <a:buChar char="-"/>
            </a:pPr>
            <a:r>
              <a:rPr lang="en-US" dirty="0" smtClean="0"/>
              <a:t>Technical infrastructure: system of interrelated mandates with reciprocal and pooled interdependencies.</a:t>
            </a:r>
          </a:p>
          <a:p>
            <a:pPr marL="342900" indent="-342900">
              <a:buFontTx/>
              <a:buChar char="-"/>
            </a:pPr>
            <a:r>
              <a:rPr lang="en-US" dirty="0" smtClean="0"/>
              <a:t>Risk based approach</a:t>
            </a:r>
          </a:p>
          <a:p>
            <a:pPr marL="342900" indent="-342900">
              <a:buFontTx/>
              <a:buChar char="-"/>
            </a:pPr>
            <a:r>
              <a:rPr lang="en-US" dirty="0" smtClean="0"/>
              <a:t>Inspection at source: 60-70% at source, 30-40% at retail space</a:t>
            </a:r>
          </a:p>
        </p:txBody>
      </p:sp>
      <p:sp>
        <p:nvSpPr>
          <p:cNvPr id="8" name="TextBox 7"/>
          <p:cNvSpPr txBox="1"/>
          <p:nvPr/>
        </p:nvSpPr>
        <p:spPr>
          <a:xfrm>
            <a:off x="985136" y="1057510"/>
            <a:ext cx="3775393" cy="415498"/>
          </a:xfrm>
          <a:prstGeom prst="rect">
            <a:avLst/>
          </a:prstGeom>
          <a:noFill/>
        </p:spPr>
        <p:txBody>
          <a:bodyPr wrap="none" rtlCol="0">
            <a:spAutoFit/>
          </a:bodyPr>
          <a:lstStyle/>
          <a:p>
            <a:r>
              <a:rPr lang="en-US" b="1" dirty="0" smtClean="0"/>
              <a:t>Quality infrastructure lattice</a:t>
            </a:r>
            <a:endParaRPr lang="en-ZA" b="1" dirty="0"/>
          </a:p>
        </p:txBody>
      </p:sp>
    </p:spTree>
    <p:extLst>
      <p:ext uri="{BB962C8B-B14F-4D97-AF65-F5344CB8AC3E}">
        <p14:creationId xmlns:p14="http://schemas.microsoft.com/office/powerpoint/2010/main" val="130676690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3"/>
          <a:srcRect/>
          <a:tile tx="0" ty="0" sx="100000" sy="100000" flip="none" algn="tl"/>
        </a:blipFill>
        <a:effectLst/>
      </p:bgPr>
    </p:bg>
    <p:spTree>
      <p:nvGrpSpPr>
        <p:cNvPr id="1" name=""/>
        <p:cNvGrpSpPr/>
        <p:nvPr/>
      </p:nvGrpSpPr>
      <p:grpSpPr>
        <a:xfrm>
          <a:off x="0" y="0"/>
          <a:ext cx="0" cy="0"/>
          <a:chOff x="0" y="0"/>
          <a:chExt cx="0" cy="0"/>
        </a:xfrm>
      </p:grpSpPr>
      <p:sp>
        <p:nvSpPr>
          <p:cNvPr id="14" name="Title 3"/>
          <p:cNvSpPr>
            <a:spLocks noGrp="1"/>
          </p:cNvSpPr>
          <p:nvPr>
            <p:ph type="title"/>
          </p:nvPr>
        </p:nvSpPr>
        <p:spPr>
          <a:xfrm>
            <a:off x="534988" y="303214"/>
            <a:ext cx="9618662" cy="453876"/>
          </a:xfrm>
        </p:spPr>
        <p:txBody>
          <a:bodyPr/>
          <a:lstStyle/>
          <a:p>
            <a:r>
              <a:rPr lang="en-US" sz="3200" b="1" dirty="0" smtClean="0">
                <a:latin typeface="Arial" panose="020B0604020202020204" pitchFamily="34" charset="0"/>
                <a:cs typeface="Arial" panose="020B0604020202020204" pitchFamily="34" charset="0"/>
              </a:rPr>
              <a:t>Overview of Electrotech cost drivers</a:t>
            </a:r>
            <a:endParaRPr lang="en-US" sz="3200" dirty="0">
              <a:latin typeface="Arial" panose="020B0604020202020204" pitchFamily="34" charset="0"/>
              <a:cs typeface="Arial" panose="020B0604020202020204" pitchFamily="34" charset="0"/>
            </a:endParaRPr>
          </a:p>
        </p:txBody>
      </p:sp>
      <p:sp>
        <p:nvSpPr>
          <p:cNvPr id="3" name="Slide Number Placeholder 2"/>
          <p:cNvSpPr>
            <a:spLocks noGrp="1"/>
          </p:cNvSpPr>
          <p:nvPr>
            <p:ph type="sldNum" sz="quarter" idx="12"/>
          </p:nvPr>
        </p:nvSpPr>
        <p:spPr>
          <a:xfrm>
            <a:off x="7659688" y="6877769"/>
            <a:ext cx="2493962" cy="534269"/>
          </a:xfrm>
        </p:spPr>
        <p:txBody>
          <a:bodyPr/>
          <a:lstStyle/>
          <a:p>
            <a:pPr marL="0" marR="0" lvl="0" indent="0" algn="r" defTabSz="520378" rtl="0" eaLnBrk="1" fontAlgn="base" latinLnBrk="0" hangingPunct="1">
              <a:lnSpc>
                <a:spcPct val="100000"/>
              </a:lnSpc>
              <a:spcBef>
                <a:spcPct val="0"/>
              </a:spcBef>
              <a:spcAft>
                <a:spcPct val="0"/>
              </a:spcAft>
              <a:buClrTx/>
              <a:buSzTx/>
              <a:buFontTx/>
              <a:buNone/>
              <a:tabLst/>
              <a:defRPr/>
            </a:pPr>
            <a:fld id="{7C6EDD71-FCBE-41F2-8068-DA29F7238A29}" type="slidenum">
              <a:rPr kumimoji="0" lang="en-US" sz="1400" b="0" i="0" u="none" strike="noStrike" kern="1200" cap="none" spc="0" normalizeH="0" baseline="0" noProof="0" smtClean="0">
                <a:ln>
                  <a:noFill/>
                </a:ln>
                <a:solidFill>
                  <a:srgbClr val="898989"/>
                </a:solidFill>
                <a:effectLst/>
                <a:uLnTx/>
                <a:uFillTx/>
                <a:latin typeface="Calibri" pitchFamily="34" charset="0"/>
                <a:ea typeface="ＭＳ Ｐゴシック" pitchFamily="-106" charset="-128"/>
                <a:cs typeface="+mn-cs"/>
              </a:rPr>
              <a:pPr marL="0" marR="0" lvl="0" indent="0" algn="r" defTabSz="520378" rtl="0" eaLnBrk="1" fontAlgn="base" latinLnBrk="0" hangingPunct="1">
                <a:lnSpc>
                  <a:spcPct val="100000"/>
                </a:lnSpc>
                <a:spcBef>
                  <a:spcPct val="0"/>
                </a:spcBef>
                <a:spcAft>
                  <a:spcPct val="0"/>
                </a:spcAft>
                <a:buClrTx/>
                <a:buSzTx/>
                <a:buFontTx/>
                <a:buNone/>
                <a:tabLst/>
                <a:defRPr/>
              </a:pPr>
              <a:t>5</a:t>
            </a:fld>
            <a:endParaRPr kumimoji="0" lang="en-US" sz="1400" b="0" i="0" u="none" strike="noStrike" kern="1200" cap="none" spc="0" normalizeH="0" baseline="0" noProof="0" dirty="0">
              <a:ln>
                <a:noFill/>
              </a:ln>
              <a:solidFill>
                <a:srgbClr val="898989"/>
              </a:solidFill>
              <a:effectLst/>
              <a:uLnTx/>
              <a:uFillTx/>
              <a:latin typeface="Calibri" pitchFamily="34" charset="0"/>
              <a:ea typeface="ＭＳ Ｐゴシック" pitchFamily="-106" charset="-128"/>
              <a:cs typeface="+mn-cs"/>
            </a:endParaRPr>
          </a:p>
        </p:txBody>
      </p:sp>
      <p:sp>
        <p:nvSpPr>
          <p:cNvPr id="13" name="Rectangle 9"/>
          <p:cNvSpPr>
            <a:spLocks noChangeArrowheads="1"/>
          </p:cNvSpPr>
          <p:nvPr/>
        </p:nvSpPr>
        <p:spPr bwMode="auto">
          <a:xfrm>
            <a:off x="3373438" y="2541588"/>
            <a:ext cx="10688637"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smtClean="0">
              <a:ln>
                <a:noFill/>
              </a:ln>
              <a:solidFill>
                <a:prstClr val="black"/>
              </a:solidFill>
              <a:effectLst/>
              <a:uLnTx/>
              <a:uFillTx/>
              <a:latin typeface="Arial" pitchFamily="34" charset="0"/>
              <a:ea typeface="ＭＳ Ｐゴシック"/>
              <a:cs typeface="Arial" pitchFamily="34" charset="0"/>
            </a:endParaRPr>
          </a:p>
        </p:txBody>
      </p:sp>
      <p:sp>
        <p:nvSpPr>
          <p:cNvPr id="4" name="Rectangle 3"/>
          <p:cNvSpPr/>
          <p:nvPr/>
        </p:nvSpPr>
        <p:spPr>
          <a:xfrm>
            <a:off x="343556" y="928236"/>
            <a:ext cx="10232302" cy="622407"/>
          </a:xfrm>
          <a:prstGeom prst="rect">
            <a:avLst/>
          </a:prstGeom>
          <a:solidFill>
            <a:srgbClr val="FFFF00"/>
          </a:solidFill>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520378" rtl="0" eaLnBrk="1" fontAlgn="base" latinLnBrk="0" hangingPunct="1">
              <a:lnSpc>
                <a:spcPct val="100000"/>
              </a:lnSpc>
              <a:spcBef>
                <a:spcPct val="0"/>
              </a:spcBef>
              <a:spcAft>
                <a:spcPct val="0"/>
              </a:spcAft>
              <a:buClrTx/>
              <a:buSzTx/>
              <a:buFontTx/>
              <a:buNone/>
              <a:tabLst/>
              <a:defRPr/>
            </a:pPr>
            <a:r>
              <a:rPr lang="en-US" b="1" dirty="0" smtClean="0">
                <a:solidFill>
                  <a:prstClr val="black"/>
                </a:solidFill>
                <a:latin typeface="Calibri"/>
              </a:rPr>
              <a:t>Overheard costs</a:t>
            </a:r>
          </a:p>
          <a:p>
            <a:pPr marL="0" marR="0" lvl="0" indent="0" algn="ctr" defTabSz="520378" rtl="0" eaLnBrk="1" fontAlgn="base" latinLnBrk="0" hangingPunct="1">
              <a:lnSpc>
                <a:spcPct val="100000"/>
              </a:lnSpc>
              <a:spcBef>
                <a:spcPct val="0"/>
              </a:spcBef>
              <a:spcAft>
                <a:spcPct val="0"/>
              </a:spcAft>
              <a:buClrTx/>
              <a:buSzTx/>
              <a:buFontTx/>
              <a:buNone/>
              <a:tabLst/>
              <a:defRPr/>
            </a:pPr>
            <a:r>
              <a:rPr kumimoji="0" lang="en-US" sz="1600" i="0" u="none" strike="noStrike" kern="1200" cap="none" spc="0" normalizeH="0" baseline="0" noProof="0" dirty="0" smtClean="0">
                <a:ln>
                  <a:noFill/>
                </a:ln>
                <a:solidFill>
                  <a:prstClr val="black"/>
                </a:solidFill>
                <a:effectLst/>
                <a:uLnTx/>
                <a:uFillTx/>
                <a:latin typeface="Calibri"/>
                <a:ea typeface="+mn-ea"/>
                <a:cs typeface="+mn-cs"/>
              </a:rPr>
              <a:t>(Traveling, consumables, supervision, licenses, </a:t>
            </a:r>
            <a:r>
              <a:rPr lang="en-US" sz="1600" dirty="0" smtClean="0">
                <a:solidFill>
                  <a:prstClr val="black"/>
                </a:solidFill>
                <a:latin typeface="Calibri"/>
              </a:rPr>
              <a:t>casual labour</a:t>
            </a:r>
            <a:r>
              <a:rPr kumimoji="0" lang="en-US" sz="1600" i="0" u="none" strike="noStrike" kern="1200" cap="none" spc="0" normalizeH="0" baseline="0" noProof="0" dirty="0" smtClean="0">
                <a:ln>
                  <a:noFill/>
                </a:ln>
                <a:solidFill>
                  <a:prstClr val="black"/>
                </a:solidFill>
                <a:effectLst/>
                <a:uLnTx/>
                <a:uFillTx/>
                <a:latin typeface="Calibri"/>
                <a:ea typeface="+mn-ea"/>
                <a:cs typeface="+mn-cs"/>
              </a:rPr>
              <a:t>, support functions, etc.) </a:t>
            </a:r>
            <a:endParaRPr kumimoji="0" lang="en-ZA" sz="1600" i="0" u="none" strike="noStrike" kern="1200" cap="none" spc="0" normalizeH="0" baseline="0" noProof="0" dirty="0">
              <a:ln>
                <a:noFill/>
              </a:ln>
              <a:solidFill>
                <a:prstClr val="black"/>
              </a:solidFill>
              <a:effectLst/>
              <a:uLnTx/>
              <a:uFillTx/>
              <a:latin typeface="Calibri"/>
              <a:ea typeface="+mn-ea"/>
              <a:cs typeface="+mn-cs"/>
            </a:endParaRPr>
          </a:p>
        </p:txBody>
      </p:sp>
      <p:sp>
        <p:nvSpPr>
          <p:cNvPr id="5" name="Rectangle 4"/>
          <p:cNvSpPr/>
          <p:nvPr/>
        </p:nvSpPr>
        <p:spPr>
          <a:xfrm>
            <a:off x="343556" y="6046891"/>
            <a:ext cx="10232301" cy="592937"/>
          </a:xfrm>
          <a:prstGeom prst="rect">
            <a:avLst/>
          </a:prstGeom>
          <a:solidFill>
            <a:srgbClr val="FFFF00"/>
          </a:solidFill>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520378" rtl="0" eaLnBrk="1" fontAlgn="base" latinLnBrk="0" hangingPunct="1">
              <a:lnSpc>
                <a:spcPct val="100000"/>
              </a:lnSpc>
              <a:spcBef>
                <a:spcPct val="0"/>
              </a:spcBef>
              <a:spcAft>
                <a:spcPct val="0"/>
              </a:spcAft>
              <a:buClrTx/>
              <a:buSzTx/>
              <a:buFontTx/>
              <a:buNone/>
              <a:tabLst/>
              <a:defRPr/>
            </a:pPr>
            <a:r>
              <a:rPr kumimoji="0" lang="en-US" sz="2100" b="1" i="0" u="none" strike="noStrike" kern="1200" cap="none" spc="0" normalizeH="0" baseline="0" noProof="0" dirty="0" smtClean="0">
                <a:ln>
                  <a:noFill/>
                </a:ln>
                <a:solidFill>
                  <a:prstClr val="black"/>
                </a:solidFill>
                <a:effectLst/>
                <a:uLnTx/>
                <a:uFillTx/>
                <a:latin typeface="Calibri"/>
                <a:ea typeface="+mn-ea"/>
                <a:cs typeface="+mn-cs"/>
              </a:rPr>
              <a:t>Services</a:t>
            </a:r>
            <a:r>
              <a:rPr kumimoji="0" lang="en-US" sz="2100" b="1" i="0" u="none" strike="noStrike" kern="1200" cap="none" spc="0" normalizeH="0" noProof="0" dirty="0" smtClean="0">
                <a:ln>
                  <a:noFill/>
                </a:ln>
                <a:solidFill>
                  <a:prstClr val="black"/>
                </a:solidFill>
                <a:effectLst/>
                <a:uLnTx/>
                <a:uFillTx/>
                <a:latin typeface="Calibri"/>
                <a:ea typeface="+mn-ea"/>
                <a:cs typeface="+mn-cs"/>
              </a:rPr>
              <a:t> rendered by NRCS</a:t>
            </a:r>
            <a:endParaRPr kumimoji="0" lang="en-ZA" sz="2100" b="1" i="0" u="none" strike="noStrike" kern="1200" cap="none" spc="0" normalizeH="0" baseline="0" noProof="0" dirty="0">
              <a:ln>
                <a:noFill/>
              </a:ln>
              <a:solidFill>
                <a:prstClr val="black"/>
              </a:solidFill>
              <a:effectLst/>
              <a:uLnTx/>
              <a:uFillTx/>
              <a:latin typeface="Calibri"/>
              <a:ea typeface="+mn-ea"/>
              <a:cs typeface="+mn-cs"/>
            </a:endParaRPr>
          </a:p>
        </p:txBody>
      </p:sp>
      <p:sp>
        <p:nvSpPr>
          <p:cNvPr id="6" name="Pentagon 5"/>
          <p:cNvSpPr/>
          <p:nvPr/>
        </p:nvSpPr>
        <p:spPr>
          <a:xfrm>
            <a:off x="389167" y="2186644"/>
            <a:ext cx="1945950" cy="1068645"/>
          </a:xfrm>
          <a:prstGeom prst="homePlate">
            <a:avLst/>
          </a:prstGeom>
          <a:solidFill>
            <a:srgbClr val="00B0F0"/>
          </a:solidFill>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520378" rtl="0" eaLnBrk="1" fontAlgn="base" latinLnBrk="0" hangingPunct="1">
              <a:lnSpc>
                <a:spcPct val="100000"/>
              </a:lnSpc>
              <a:spcBef>
                <a:spcPct val="0"/>
              </a:spcBef>
              <a:spcAft>
                <a:spcPct val="0"/>
              </a:spcAft>
              <a:buClrTx/>
              <a:buSzTx/>
              <a:buFontTx/>
              <a:buNone/>
              <a:tabLst/>
              <a:defRPr/>
            </a:pPr>
            <a:r>
              <a:rPr lang="en-US" b="1" dirty="0" smtClean="0">
                <a:solidFill>
                  <a:prstClr val="black"/>
                </a:solidFill>
                <a:latin typeface="Calibri"/>
              </a:rPr>
              <a:t>Activity cost pools</a:t>
            </a:r>
            <a:endParaRPr kumimoji="0" lang="en-ZA" sz="2100" b="1" i="0" u="none" strike="noStrike" kern="1200" cap="none" spc="0" normalizeH="0" baseline="0" noProof="0" dirty="0">
              <a:ln>
                <a:noFill/>
              </a:ln>
              <a:solidFill>
                <a:prstClr val="black"/>
              </a:solidFill>
              <a:effectLst/>
              <a:uLnTx/>
              <a:uFillTx/>
              <a:latin typeface="Calibri"/>
              <a:ea typeface="+mn-ea"/>
              <a:cs typeface="+mn-cs"/>
            </a:endParaRPr>
          </a:p>
        </p:txBody>
      </p:sp>
      <p:sp>
        <p:nvSpPr>
          <p:cNvPr id="7" name="Pentagon 6"/>
          <p:cNvSpPr/>
          <p:nvPr/>
        </p:nvSpPr>
        <p:spPr>
          <a:xfrm>
            <a:off x="381200" y="3771350"/>
            <a:ext cx="1945950" cy="1096000"/>
          </a:xfrm>
          <a:prstGeom prst="homePlate">
            <a:avLst/>
          </a:prstGeom>
          <a:solidFill>
            <a:srgbClr val="00B0F0"/>
          </a:solidFill>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520378" rtl="0" eaLnBrk="1" fontAlgn="base" latinLnBrk="0" hangingPunct="1">
              <a:lnSpc>
                <a:spcPct val="100000"/>
              </a:lnSpc>
              <a:spcBef>
                <a:spcPct val="0"/>
              </a:spcBef>
              <a:spcAft>
                <a:spcPct val="0"/>
              </a:spcAft>
              <a:buClrTx/>
              <a:buSzTx/>
              <a:buFontTx/>
              <a:buNone/>
              <a:tabLst/>
              <a:defRPr/>
            </a:pPr>
            <a:r>
              <a:rPr lang="en-US" b="1" dirty="0" smtClean="0">
                <a:solidFill>
                  <a:prstClr val="black"/>
                </a:solidFill>
                <a:latin typeface="Calibri"/>
              </a:rPr>
              <a:t>Main cost drivers</a:t>
            </a:r>
            <a:endParaRPr kumimoji="0" lang="en-ZA" sz="2100" b="1" i="0" u="none" strike="noStrike" kern="1200" cap="none" spc="0" normalizeH="0" baseline="0" noProof="0" dirty="0">
              <a:ln>
                <a:noFill/>
              </a:ln>
              <a:solidFill>
                <a:prstClr val="black"/>
              </a:solidFill>
              <a:effectLst/>
              <a:uLnTx/>
              <a:uFillTx/>
              <a:latin typeface="Calibri"/>
              <a:ea typeface="+mn-ea"/>
              <a:cs typeface="+mn-cs"/>
            </a:endParaRPr>
          </a:p>
        </p:txBody>
      </p:sp>
      <p:sp>
        <p:nvSpPr>
          <p:cNvPr id="26" name="Footer Placeholder 25"/>
          <p:cNvSpPr>
            <a:spLocks noGrp="1"/>
          </p:cNvSpPr>
          <p:nvPr>
            <p:ph type="ftr" sz="quarter" idx="11"/>
          </p:nvPr>
        </p:nvSpPr>
        <p:spPr/>
        <p:txBody>
          <a:bodyPr/>
          <a:lstStyle/>
          <a:p>
            <a:pPr marL="0" marR="0" lvl="0" indent="0" algn="ctr" defTabSz="520378" rtl="0" eaLnBrk="1" fontAlgn="base" latinLnBrk="0" hangingPunct="1">
              <a:lnSpc>
                <a:spcPct val="100000"/>
              </a:lnSpc>
              <a:spcBef>
                <a:spcPct val="0"/>
              </a:spcBef>
              <a:spcAft>
                <a:spcPct val="0"/>
              </a:spcAft>
              <a:buClrTx/>
              <a:buSzTx/>
              <a:buFontTx/>
              <a:buNone/>
              <a:tabLst/>
              <a:defRPr/>
            </a:pPr>
            <a:r>
              <a:rPr kumimoji="0" lang="en-US" sz="1400" b="0" i="0" u="none" strike="noStrike" kern="1200" cap="none" spc="0" normalizeH="0" baseline="0" noProof="0" smtClean="0">
                <a:ln>
                  <a:noFill/>
                </a:ln>
                <a:solidFill>
                  <a:srgbClr val="898989"/>
                </a:solidFill>
                <a:effectLst/>
                <a:uLnTx/>
                <a:uFillTx/>
                <a:latin typeface="Calibri" pitchFamily="34" charset="0"/>
                <a:ea typeface="ＭＳ Ｐゴシック" pitchFamily="-106" charset="-128"/>
                <a:cs typeface="+mn-cs"/>
              </a:rPr>
              <a:t>Electrotech levy consultations 2023/24</a:t>
            </a:r>
            <a:endParaRPr kumimoji="0" lang="en-US" sz="1400" b="0" i="0" u="none" strike="noStrike" kern="1200" cap="none" spc="0" normalizeH="0" baseline="0" noProof="0">
              <a:ln>
                <a:noFill/>
              </a:ln>
              <a:solidFill>
                <a:srgbClr val="898989"/>
              </a:solidFill>
              <a:effectLst/>
              <a:uLnTx/>
              <a:uFillTx/>
              <a:latin typeface="Calibri" pitchFamily="34" charset="0"/>
              <a:ea typeface="ＭＳ Ｐゴシック" pitchFamily="-106" charset="-128"/>
              <a:cs typeface="+mn-cs"/>
            </a:endParaRPr>
          </a:p>
        </p:txBody>
      </p:sp>
      <p:sp>
        <p:nvSpPr>
          <p:cNvPr id="31" name="Oval 30"/>
          <p:cNvSpPr/>
          <p:nvPr/>
        </p:nvSpPr>
        <p:spPr>
          <a:xfrm>
            <a:off x="2475917" y="3753765"/>
            <a:ext cx="2220329" cy="1113585"/>
          </a:xfrm>
          <a:prstGeom prst="ellipse">
            <a:avLst/>
          </a:prstGeom>
          <a:solidFill>
            <a:srgbClr val="00B050"/>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600" b="1" dirty="0" smtClean="0">
                <a:solidFill>
                  <a:schemeClr val="tx1"/>
                </a:solidFill>
              </a:rPr>
              <a:t>Volume of applications</a:t>
            </a:r>
            <a:endParaRPr lang="en-ZA" sz="1600" b="1" dirty="0">
              <a:solidFill>
                <a:schemeClr val="tx1"/>
              </a:solidFill>
            </a:endParaRPr>
          </a:p>
        </p:txBody>
      </p:sp>
      <p:cxnSp>
        <p:nvCxnSpPr>
          <p:cNvPr id="33" name="Straight Arrow Connector 32"/>
          <p:cNvCxnSpPr/>
          <p:nvPr/>
        </p:nvCxnSpPr>
        <p:spPr>
          <a:xfrm>
            <a:off x="3573636" y="3184963"/>
            <a:ext cx="0" cy="586387"/>
          </a:xfrm>
          <a:prstGeom prst="straightConnector1">
            <a:avLst/>
          </a:prstGeom>
          <a:ln w="38100">
            <a:solidFill>
              <a:srgbClr val="FF0000"/>
            </a:solidFill>
            <a:tailEnd type="triangle"/>
          </a:ln>
        </p:spPr>
        <p:style>
          <a:lnRef idx="2">
            <a:schemeClr val="accent1"/>
          </a:lnRef>
          <a:fillRef idx="0">
            <a:schemeClr val="accent1"/>
          </a:fillRef>
          <a:effectRef idx="1">
            <a:schemeClr val="accent1"/>
          </a:effectRef>
          <a:fontRef idx="minor">
            <a:schemeClr val="tx1"/>
          </a:fontRef>
        </p:style>
      </p:cxnSp>
      <p:sp>
        <p:nvSpPr>
          <p:cNvPr id="36" name="Oval 35"/>
          <p:cNvSpPr/>
          <p:nvPr/>
        </p:nvSpPr>
        <p:spPr>
          <a:xfrm>
            <a:off x="5317654" y="3771350"/>
            <a:ext cx="2342033" cy="1096000"/>
          </a:xfrm>
          <a:prstGeom prst="ellipse">
            <a:avLst/>
          </a:prstGeom>
          <a:solidFill>
            <a:schemeClr val="accent6"/>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600" b="1" dirty="0" smtClean="0">
                <a:solidFill>
                  <a:schemeClr val="tx1"/>
                </a:solidFill>
              </a:rPr>
              <a:t>Market size</a:t>
            </a:r>
            <a:endParaRPr lang="en-ZA" sz="1600" b="1" dirty="0">
              <a:solidFill>
                <a:schemeClr val="tx1"/>
              </a:solidFill>
            </a:endParaRPr>
          </a:p>
        </p:txBody>
      </p:sp>
      <p:cxnSp>
        <p:nvCxnSpPr>
          <p:cNvPr id="38" name="Straight Arrow Connector 37"/>
          <p:cNvCxnSpPr>
            <a:endCxn id="36" idx="0"/>
          </p:cNvCxnSpPr>
          <p:nvPr/>
        </p:nvCxnSpPr>
        <p:spPr>
          <a:xfrm>
            <a:off x="6488671" y="3199440"/>
            <a:ext cx="0" cy="571910"/>
          </a:xfrm>
          <a:prstGeom prst="straightConnector1">
            <a:avLst/>
          </a:prstGeom>
          <a:ln w="38100">
            <a:solidFill>
              <a:srgbClr val="FF0000"/>
            </a:solidFill>
            <a:tailEnd type="triangle"/>
          </a:ln>
        </p:spPr>
        <p:style>
          <a:lnRef idx="2">
            <a:schemeClr val="accent1"/>
          </a:lnRef>
          <a:fillRef idx="0">
            <a:schemeClr val="accent1"/>
          </a:fillRef>
          <a:effectRef idx="1">
            <a:schemeClr val="accent1"/>
          </a:effectRef>
          <a:fontRef idx="minor">
            <a:schemeClr val="tx1"/>
          </a:fontRef>
        </p:style>
      </p:cxnSp>
      <p:sp>
        <p:nvSpPr>
          <p:cNvPr id="40" name="Oval 39"/>
          <p:cNvSpPr/>
          <p:nvPr/>
        </p:nvSpPr>
        <p:spPr>
          <a:xfrm>
            <a:off x="8175303" y="3771350"/>
            <a:ext cx="2448272" cy="1092198"/>
          </a:xfrm>
          <a:prstGeom prst="ellipse">
            <a:avLst/>
          </a:prstGeom>
          <a:solidFill>
            <a:schemeClr val="bg1">
              <a:lumMod val="95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600" b="1" dirty="0" smtClean="0">
                <a:solidFill>
                  <a:schemeClr val="tx1"/>
                </a:solidFill>
              </a:rPr>
              <a:t>Volume of non-compliant products</a:t>
            </a:r>
            <a:endParaRPr lang="en-ZA" sz="1600" b="1" dirty="0">
              <a:solidFill>
                <a:schemeClr val="tx1"/>
              </a:solidFill>
            </a:endParaRPr>
          </a:p>
        </p:txBody>
      </p:sp>
      <p:cxnSp>
        <p:nvCxnSpPr>
          <p:cNvPr id="42" name="Straight Connector 41"/>
          <p:cNvCxnSpPr>
            <a:stCxn id="31" idx="4"/>
            <a:endCxn id="31" idx="4"/>
          </p:cNvCxnSpPr>
          <p:nvPr/>
        </p:nvCxnSpPr>
        <p:spPr>
          <a:xfrm>
            <a:off x="3586082" y="4867350"/>
            <a:ext cx="0" cy="0"/>
          </a:xfrm>
          <a:prstGeom prst="line">
            <a:avLst/>
          </a:prstGeom>
        </p:spPr>
        <p:style>
          <a:lnRef idx="2">
            <a:schemeClr val="accent1"/>
          </a:lnRef>
          <a:fillRef idx="0">
            <a:schemeClr val="accent1"/>
          </a:fillRef>
          <a:effectRef idx="1">
            <a:schemeClr val="accent1"/>
          </a:effectRef>
          <a:fontRef idx="minor">
            <a:schemeClr val="tx1"/>
          </a:fontRef>
        </p:style>
      </p:cxnSp>
      <p:cxnSp>
        <p:nvCxnSpPr>
          <p:cNvPr id="44" name="Straight Arrow Connector 43"/>
          <p:cNvCxnSpPr>
            <a:stCxn id="31" idx="4"/>
          </p:cNvCxnSpPr>
          <p:nvPr/>
        </p:nvCxnSpPr>
        <p:spPr>
          <a:xfrm>
            <a:off x="3586082" y="4867350"/>
            <a:ext cx="0" cy="1224300"/>
          </a:xfrm>
          <a:prstGeom prst="straightConnector1">
            <a:avLst/>
          </a:prstGeom>
          <a:ln w="38100">
            <a:solidFill>
              <a:srgbClr val="FF0000"/>
            </a:solidFill>
            <a:tailEnd type="triangle"/>
          </a:ln>
        </p:spPr>
        <p:style>
          <a:lnRef idx="2">
            <a:schemeClr val="accent1"/>
          </a:lnRef>
          <a:fillRef idx="0">
            <a:schemeClr val="accent1"/>
          </a:fillRef>
          <a:effectRef idx="1">
            <a:schemeClr val="accent1"/>
          </a:effectRef>
          <a:fontRef idx="minor">
            <a:schemeClr val="tx1"/>
          </a:fontRef>
        </p:style>
      </p:cxnSp>
      <p:cxnSp>
        <p:nvCxnSpPr>
          <p:cNvPr id="48" name="Straight Arrow Connector 47"/>
          <p:cNvCxnSpPr>
            <a:stCxn id="36" idx="4"/>
          </p:cNvCxnSpPr>
          <p:nvPr/>
        </p:nvCxnSpPr>
        <p:spPr>
          <a:xfrm>
            <a:off x="6488671" y="4867350"/>
            <a:ext cx="0" cy="1179541"/>
          </a:xfrm>
          <a:prstGeom prst="straightConnector1">
            <a:avLst/>
          </a:prstGeom>
          <a:ln w="38100">
            <a:solidFill>
              <a:srgbClr val="FF0000"/>
            </a:solidFill>
            <a:tailEnd type="triangle"/>
          </a:ln>
        </p:spPr>
        <p:style>
          <a:lnRef idx="2">
            <a:schemeClr val="accent1"/>
          </a:lnRef>
          <a:fillRef idx="0">
            <a:schemeClr val="accent1"/>
          </a:fillRef>
          <a:effectRef idx="1">
            <a:schemeClr val="accent1"/>
          </a:effectRef>
          <a:fontRef idx="minor">
            <a:schemeClr val="tx1"/>
          </a:fontRef>
        </p:style>
      </p:cxnSp>
      <p:cxnSp>
        <p:nvCxnSpPr>
          <p:cNvPr id="50" name="Straight Arrow Connector 49"/>
          <p:cNvCxnSpPr>
            <a:stCxn id="40" idx="4"/>
          </p:cNvCxnSpPr>
          <p:nvPr/>
        </p:nvCxnSpPr>
        <p:spPr>
          <a:xfrm flipH="1">
            <a:off x="9376766" y="4863548"/>
            <a:ext cx="22673" cy="1183343"/>
          </a:xfrm>
          <a:prstGeom prst="straightConnector1">
            <a:avLst/>
          </a:prstGeom>
          <a:ln w="38100">
            <a:solidFill>
              <a:srgbClr val="FF0000"/>
            </a:solidFill>
            <a:tailEnd type="triangle"/>
          </a:ln>
        </p:spPr>
        <p:style>
          <a:lnRef idx="2">
            <a:schemeClr val="accent1"/>
          </a:lnRef>
          <a:fillRef idx="0">
            <a:schemeClr val="accent1"/>
          </a:fillRef>
          <a:effectRef idx="1">
            <a:schemeClr val="accent1"/>
          </a:effectRef>
          <a:fontRef idx="minor">
            <a:schemeClr val="tx1"/>
          </a:fontRef>
        </p:style>
      </p:cxnSp>
      <p:cxnSp>
        <p:nvCxnSpPr>
          <p:cNvPr id="52" name="Straight Arrow Connector 51"/>
          <p:cNvCxnSpPr>
            <a:endCxn id="40" idx="0"/>
          </p:cNvCxnSpPr>
          <p:nvPr/>
        </p:nvCxnSpPr>
        <p:spPr>
          <a:xfrm>
            <a:off x="9399439" y="3307564"/>
            <a:ext cx="0" cy="463786"/>
          </a:xfrm>
          <a:prstGeom prst="straightConnector1">
            <a:avLst/>
          </a:prstGeom>
          <a:ln w="38100">
            <a:solidFill>
              <a:srgbClr val="FF0000"/>
            </a:solidFill>
            <a:tailEnd type="triangle"/>
          </a:ln>
        </p:spPr>
        <p:style>
          <a:lnRef idx="2">
            <a:schemeClr val="accent1"/>
          </a:lnRef>
          <a:fillRef idx="0">
            <a:schemeClr val="accent1"/>
          </a:fillRef>
          <a:effectRef idx="1">
            <a:schemeClr val="accent1"/>
          </a:effectRef>
          <a:fontRef idx="minor">
            <a:schemeClr val="tx1"/>
          </a:fontRef>
        </p:style>
      </p:cxnSp>
      <p:sp>
        <p:nvSpPr>
          <p:cNvPr id="53" name="TextBox 52"/>
          <p:cNvSpPr txBox="1"/>
          <p:nvPr/>
        </p:nvSpPr>
        <p:spPr>
          <a:xfrm>
            <a:off x="3615691" y="4867350"/>
            <a:ext cx="1786066" cy="1261884"/>
          </a:xfrm>
          <a:prstGeom prst="rect">
            <a:avLst/>
          </a:prstGeom>
          <a:noFill/>
        </p:spPr>
        <p:txBody>
          <a:bodyPr wrap="none" rtlCol="0">
            <a:spAutoFit/>
          </a:bodyPr>
          <a:lstStyle/>
          <a:p>
            <a:pPr marL="285750" indent="-285750">
              <a:buFont typeface="Arial" panose="020B0604020202020204" pitchFamily="34" charset="0"/>
              <a:buChar char="•"/>
            </a:pPr>
            <a:r>
              <a:rPr lang="en-US" sz="1200" dirty="0" smtClean="0"/>
              <a:t>Turnaround times</a:t>
            </a:r>
          </a:p>
          <a:p>
            <a:pPr marL="285750" indent="-285750">
              <a:buFont typeface="Arial" panose="020B0604020202020204" pitchFamily="34" charset="0"/>
              <a:buChar char="•"/>
            </a:pPr>
            <a:r>
              <a:rPr lang="en-US" sz="1200" dirty="0" smtClean="0"/>
              <a:t>Rework corrections</a:t>
            </a:r>
          </a:p>
          <a:p>
            <a:pPr marL="285750" indent="-285750">
              <a:buFont typeface="Arial" panose="020B0604020202020204" pitchFamily="34" charset="0"/>
              <a:buChar char="•"/>
            </a:pPr>
            <a:r>
              <a:rPr lang="en-US" sz="1200" dirty="0" smtClean="0"/>
              <a:t>No. of Inspectors</a:t>
            </a:r>
          </a:p>
          <a:p>
            <a:pPr marL="285750" indent="-285750">
              <a:buFont typeface="Arial" panose="020B0604020202020204" pitchFamily="34" charset="0"/>
              <a:buChar char="•"/>
            </a:pPr>
            <a:endParaRPr lang="en-US" sz="1200" dirty="0" smtClean="0"/>
          </a:p>
          <a:p>
            <a:pPr marL="285750" indent="-285750">
              <a:buFont typeface="Arial" panose="020B0604020202020204" pitchFamily="34" charset="0"/>
              <a:buChar char="•"/>
            </a:pPr>
            <a:endParaRPr lang="en-US" sz="1200" dirty="0" smtClean="0"/>
          </a:p>
          <a:p>
            <a:pPr marL="342900" indent="-342900">
              <a:buFont typeface="Arial" panose="020B0604020202020204" pitchFamily="34" charset="0"/>
              <a:buChar char="•"/>
            </a:pPr>
            <a:endParaRPr lang="en-ZA" sz="1600" dirty="0"/>
          </a:p>
        </p:txBody>
      </p:sp>
      <p:sp>
        <p:nvSpPr>
          <p:cNvPr id="54" name="TextBox 53"/>
          <p:cNvSpPr txBox="1"/>
          <p:nvPr/>
        </p:nvSpPr>
        <p:spPr>
          <a:xfrm>
            <a:off x="6497343" y="4799036"/>
            <a:ext cx="2411494" cy="1446550"/>
          </a:xfrm>
          <a:prstGeom prst="rect">
            <a:avLst/>
          </a:prstGeom>
          <a:noFill/>
        </p:spPr>
        <p:txBody>
          <a:bodyPr wrap="none" rtlCol="0">
            <a:spAutoFit/>
          </a:bodyPr>
          <a:lstStyle/>
          <a:p>
            <a:pPr marL="285750" indent="-285750">
              <a:buFont typeface="Arial" panose="020B0604020202020204" pitchFamily="34" charset="0"/>
              <a:buChar char="•"/>
            </a:pPr>
            <a:r>
              <a:rPr lang="en-US" sz="1200" dirty="0" smtClean="0"/>
              <a:t>No of inspections/sites</a:t>
            </a:r>
          </a:p>
          <a:p>
            <a:pPr marL="285750" indent="-285750">
              <a:buFont typeface="Arial" panose="020B0604020202020204" pitchFamily="34" charset="0"/>
              <a:buChar char="•"/>
            </a:pPr>
            <a:r>
              <a:rPr lang="en-US" sz="1200" dirty="0" smtClean="0"/>
              <a:t>No of samples/tests</a:t>
            </a:r>
          </a:p>
          <a:p>
            <a:pPr marL="285750" indent="-285750">
              <a:buFont typeface="Arial" panose="020B0604020202020204" pitchFamily="34" charset="0"/>
              <a:buChar char="•"/>
            </a:pPr>
            <a:r>
              <a:rPr lang="en-US" sz="1200" dirty="0" smtClean="0"/>
              <a:t>No of inspectors</a:t>
            </a:r>
          </a:p>
          <a:p>
            <a:pPr marL="285750" indent="-285750">
              <a:buFont typeface="Arial" panose="020B0604020202020204" pitchFamily="34" charset="0"/>
              <a:buChar char="•"/>
            </a:pPr>
            <a:r>
              <a:rPr lang="en-US" sz="1200" dirty="0" smtClean="0"/>
              <a:t>Testing capacity and cost</a:t>
            </a:r>
          </a:p>
          <a:p>
            <a:pPr marL="285750" indent="-285750">
              <a:buFont typeface="Arial" panose="020B0604020202020204" pitchFamily="34" charset="0"/>
              <a:buChar char="•"/>
            </a:pPr>
            <a:r>
              <a:rPr lang="en-US" sz="1200" dirty="0" smtClean="0"/>
              <a:t>Travelling &amp; Accommodation</a:t>
            </a:r>
          </a:p>
          <a:p>
            <a:r>
              <a:rPr lang="en-US" sz="1200" dirty="0"/>
              <a:t> </a:t>
            </a:r>
            <a:r>
              <a:rPr lang="en-US" sz="1200" dirty="0" smtClean="0"/>
              <a:t>       Cost</a:t>
            </a:r>
          </a:p>
          <a:p>
            <a:pPr marL="342900" indent="-342900">
              <a:buFont typeface="Arial" panose="020B0604020202020204" pitchFamily="34" charset="0"/>
              <a:buChar char="•"/>
            </a:pPr>
            <a:endParaRPr lang="en-ZA" sz="1600" dirty="0"/>
          </a:p>
        </p:txBody>
      </p:sp>
      <p:sp>
        <p:nvSpPr>
          <p:cNvPr id="55" name="TextBox 54"/>
          <p:cNvSpPr txBox="1"/>
          <p:nvPr/>
        </p:nvSpPr>
        <p:spPr>
          <a:xfrm>
            <a:off x="9376766" y="4790091"/>
            <a:ext cx="1224136" cy="1200329"/>
          </a:xfrm>
          <a:prstGeom prst="rect">
            <a:avLst/>
          </a:prstGeom>
          <a:noFill/>
        </p:spPr>
        <p:txBody>
          <a:bodyPr wrap="square" rtlCol="0">
            <a:spAutoFit/>
          </a:bodyPr>
          <a:lstStyle/>
          <a:p>
            <a:pPr marL="171450" indent="-171450">
              <a:buFont typeface="Arial" panose="020B0604020202020204" pitchFamily="34" charset="0"/>
              <a:buChar char="•"/>
            </a:pPr>
            <a:r>
              <a:rPr lang="en-US" sz="1200" dirty="0" smtClean="0"/>
              <a:t>No of products destroyed</a:t>
            </a:r>
          </a:p>
          <a:p>
            <a:pPr marL="171450" indent="-171450">
              <a:buFont typeface="Arial" panose="020B0604020202020204" pitchFamily="34" charset="0"/>
              <a:buChar char="•"/>
            </a:pPr>
            <a:r>
              <a:rPr lang="en-US" sz="1200" dirty="0" smtClean="0"/>
              <a:t>Transport, storage, cost</a:t>
            </a:r>
            <a:endParaRPr lang="en-ZA" sz="1200" dirty="0"/>
          </a:p>
        </p:txBody>
      </p:sp>
      <p:sp>
        <p:nvSpPr>
          <p:cNvPr id="59" name="Rectangle 58"/>
          <p:cNvSpPr/>
          <p:nvPr/>
        </p:nvSpPr>
        <p:spPr>
          <a:xfrm>
            <a:off x="2475916" y="1683878"/>
            <a:ext cx="8124985" cy="1692359"/>
          </a:xfrm>
          <a:prstGeom prst="rect">
            <a:avLst/>
          </a:prstGeom>
          <a:solidFill>
            <a:srgbClr val="FFFF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ZA" dirty="0"/>
          </a:p>
        </p:txBody>
      </p:sp>
      <p:sp>
        <p:nvSpPr>
          <p:cNvPr id="61" name="Chevron 60"/>
          <p:cNvSpPr/>
          <p:nvPr/>
        </p:nvSpPr>
        <p:spPr>
          <a:xfrm>
            <a:off x="2533157" y="2213803"/>
            <a:ext cx="3171202" cy="1029200"/>
          </a:xfrm>
          <a:prstGeom prst="chevron">
            <a:avLst/>
          </a:prstGeom>
          <a:solidFill>
            <a:srgbClr val="00B050"/>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000" b="1" dirty="0" smtClean="0">
                <a:solidFill>
                  <a:schemeClr val="tx1"/>
                </a:solidFill>
              </a:rPr>
              <a:t>Approvals</a:t>
            </a:r>
            <a:endParaRPr lang="en-ZA" sz="2000" b="1" dirty="0">
              <a:solidFill>
                <a:schemeClr val="tx1"/>
              </a:solidFill>
            </a:endParaRPr>
          </a:p>
        </p:txBody>
      </p:sp>
      <p:sp>
        <p:nvSpPr>
          <p:cNvPr id="62" name="Chevron 61"/>
          <p:cNvSpPr/>
          <p:nvPr/>
        </p:nvSpPr>
        <p:spPr>
          <a:xfrm>
            <a:off x="5191755" y="2213803"/>
            <a:ext cx="3104891" cy="1029200"/>
          </a:xfrm>
          <a:prstGeom prst="chevron">
            <a:avLst/>
          </a:prstGeom>
          <a:solidFill>
            <a:schemeClr val="accent6"/>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000" b="1" dirty="0" smtClean="0">
                <a:solidFill>
                  <a:schemeClr val="tx1"/>
                </a:solidFill>
              </a:rPr>
              <a:t>Inspections</a:t>
            </a:r>
            <a:endParaRPr lang="en-ZA" sz="2000" b="1" dirty="0">
              <a:solidFill>
                <a:schemeClr val="tx1"/>
              </a:solidFill>
            </a:endParaRPr>
          </a:p>
        </p:txBody>
      </p:sp>
      <p:sp>
        <p:nvSpPr>
          <p:cNvPr id="63" name="Chevron 62"/>
          <p:cNvSpPr/>
          <p:nvPr/>
        </p:nvSpPr>
        <p:spPr>
          <a:xfrm>
            <a:off x="7761985" y="2226061"/>
            <a:ext cx="2838916" cy="1029200"/>
          </a:xfrm>
          <a:prstGeom prst="chevron">
            <a:avLst/>
          </a:prstGeom>
          <a:solidFill>
            <a:schemeClr val="bg1">
              <a:lumMod val="95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b="1" dirty="0" smtClean="0">
                <a:solidFill>
                  <a:schemeClr val="tx1"/>
                </a:solidFill>
              </a:rPr>
              <a:t>Sanctions</a:t>
            </a:r>
            <a:endParaRPr lang="en-ZA" b="1" dirty="0">
              <a:solidFill>
                <a:schemeClr val="tx1"/>
              </a:solidFill>
            </a:endParaRPr>
          </a:p>
        </p:txBody>
      </p:sp>
      <p:sp>
        <p:nvSpPr>
          <p:cNvPr id="64" name="TextBox 63"/>
          <p:cNvSpPr txBox="1"/>
          <p:nvPr/>
        </p:nvSpPr>
        <p:spPr>
          <a:xfrm>
            <a:off x="5327470" y="1649087"/>
            <a:ext cx="1475725" cy="415498"/>
          </a:xfrm>
          <a:prstGeom prst="rect">
            <a:avLst/>
          </a:prstGeom>
          <a:noFill/>
        </p:spPr>
        <p:txBody>
          <a:bodyPr wrap="none" rtlCol="0">
            <a:spAutoFit/>
          </a:bodyPr>
          <a:lstStyle/>
          <a:p>
            <a:r>
              <a:rPr lang="en-US" b="1" dirty="0" smtClean="0">
                <a:latin typeface="+mj-lt"/>
              </a:rPr>
              <a:t>Direct costs</a:t>
            </a:r>
            <a:endParaRPr lang="en-ZA" b="1" dirty="0">
              <a:latin typeface="+mj-lt"/>
            </a:endParaRPr>
          </a:p>
        </p:txBody>
      </p:sp>
    </p:spTree>
    <p:extLst>
      <p:ext uri="{BB962C8B-B14F-4D97-AF65-F5344CB8AC3E}">
        <p14:creationId xmlns:p14="http://schemas.microsoft.com/office/powerpoint/2010/main" val="373153826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3"/>
          <a:srcRect/>
          <a:tile tx="0" ty="0" sx="100000" sy="100000" flip="none" algn="tl"/>
        </a:blip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a:xfrm>
            <a:off x="392883" y="2989342"/>
            <a:ext cx="9631956" cy="3087291"/>
          </a:xfrm>
        </p:spPr>
        <p:txBody>
          <a:bodyPr/>
          <a:lstStyle/>
          <a:p>
            <a:pPr algn="l" eaLnBrk="1" hangingPunct="1"/>
            <a:r>
              <a:rPr lang="en-US" sz="4000" b="1" dirty="0" smtClean="0">
                <a:latin typeface="Futura Book" charset="0"/>
              </a:rPr>
              <a:t>2. SOME SUCCESS STORIES</a:t>
            </a:r>
            <a:br>
              <a:rPr lang="en-US" sz="4000" b="1" dirty="0" smtClean="0">
                <a:latin typeface="Futura Book" charset="0"/>
              </a:rPr>
            </a:br>
            <a:r>
              <a:rPr lang="en-US" sz="4000" b="1" dirty="0" smtClean="0">
                <a:latin typeface="Futura Book" charset="0"/>
              </a:rPr>
              <a:t/>
            </a:r>
            <a:br>
              <a:rPr lang="en-US" sz="4000" b="1" dirty="0" smtClean="0">
                <a:latin typeface="Futura Book" charset="0"/>
              </a:rPr>
            </a:br>
            <a:r>
              <a:rPr lang="en-US" sz="4000" b="1" dirty="0">
                <a:latin typeface="Futura Book" charset="0"/>
              </a:rPr>
              <a:t/>
            </a:r>
            <a:br>
              <a:rPr lang="en-US" sz="4000" b="1" dirty="0">
                <a:latin typeface="Futura Book" charset="0"/>
              </a:rPr>
            </a:br>
            <a:r>
              <a:rPr lang="en-US" sz="4000" b="1" dirty="0">
                <a:latin typeface="Futura Book" charset="0"/>
              </a:rPr>
              <a:t/>
            </a:r>
            <a:br>
              <a:rPr lang="en-US" sz="4000" b="1" dirty="0">
                <a:latin typeface="Futura Book" charset="0"/>
              </a:rPr>
            </a:br>
            <a:r>
              <a:rPr lang="en-US" sz="4000" b="1" dirty="0">
                <a:latin typeface="Futura Book" charset="0"/>
              </a:rPr>
              <a:t/>
            </a:r>
            <a:br>
              <a:rPr lang="en-US" sz="4000" b="1" dirty="0">
                <a:latin typeface="Futura Book" charset="0"/>
              </a:rPr>
            </a:br>
            <a:r>
              <a:rPr lang="en-US" sz="2100" b="1" dirty="0">
                <a:latin typeface="Futura Book" charset="0"/>
              </a:rPr>
              <a:t>             </a:t>
            </a:r>
            <a:endParaRPr lang="en-US" sz="2100" b="1" dirty="0"/>
          </a:p>
        </p:txBody>
      </p:sp>
      <p:sp>
        <p:nvSpPr>
          <p:cNvPr id="3" name="Slide Number Placeholder 2"/>
          <p:cNvSpPr>
            <a:spLocks noGrp="1"/>
          </p:cNvSpPr>
          <p:nvPr>
            <p:ph type="sldNum" sz="quarter" idx="12"/>
          </p:nvPr>
        </p:nvSpPr>
        <p:spPr/>
        <p:txBody>
          <a:bodyPr/>
          <a:lstStyle/>
          <a:p>
            <a:pPr marL="0" marR="0" lvl="0" indent="0" algn="r" defTabSz="520378" rtl="0" eaLnBrk="1" fontAlgn="base" latinLnBrk="0" hangingPunct="1">
              <a:lnSpc>
                <a:spcPct val="100000"/>
              </a:lnSpc>
              <a:spcBef>
                <a:spcPct val="0"/>
              </a:spcBef>
              <a:spcAft>
                <a:spcPct val="0"/>
              </a:spcAft>
              <a:buClrTx/>
              <a:buSzTx/>
              <a:buFontTx/>
              <a:buNone/>
              <a:tabLst/>
              <a:defRPr/>
            </a:pPr>
            <a:fld id="{A13D5BE4-5A53-444F-9C22-2F4EFB9E9000}" type="slidenum">
              <a:rPr kumimoji="0" lang="en-US" sz="1400" b="0" i="0" u="none" strike="noStrike" kern="1200" cap="none" spc="0" normalizeH="0" baseline="0" noProof="0" smtClean="0">
                <a:ln>
                  <a:noFill/>
                </a:ln>
                <a:solidFill>
                  <a:srgbClr val="898989"/>
                </a:solidFill>
                <a:effectLst/>
                <a:uLnTx/>
                <a:uFillTx/>
                <a:latin typeface="Calibri" pitchFamily="34" charset="0"/>
                <a:ea typeface="ＭＳ Ｐゴシック"/>
                <a:cs typeface="Arial" charset="0"/>
              </a:rPr>
              <a:pPr marL="0" marR="0" lvl="0" indent="0" algn="r" defTabSz="520378" rtl="0" eaLnBrk="1" fontAlgn="base" latinLnBrk="0" hangingPunct="1">
                <a:lnSpc>
                  <a:spcPct val="100000"/>
                </a:lnSpc>
                <a:spcBef>
                  <a:spcPct val="0"/>
                </a:spcBef>
                <a:spcAft>
                  <a:spcPct val="0"/>
                </a:spcAft>
                <a:buClrTx/>
                <a:buSzTx/>
                <a:buFontTx/>
                <a:buNone/>
                <a:tabLst/>
                <a:defRPr/>
              </a:pPr>
              <a:t>6</a:t>
            </a:fld>
            <a:endParaRPr kumimoji="0" lang="en-US" sz="1400" b="0" i="0" u="none" strike="noStrike" kern="1200" cap="none" spc="0" normalizeH="0" baseline="0" noProof="0" dirty="0">
              <a:ln>
                <a:noFill/>
              </a:ln>
              <a:solidFill>
                <a:srgbClr val="898989"/>
              </a:solidFill>
              <a:effectLst/>
              <a:uLnTx/>
              <a:uFillTx/>
              <a:latin typeface="Calibri" pitchFamily="34" charset="0"/>
              <a:ea typeface="ＭＳ Ｐゴシック"/>
              <a:cs typeface="Arial" charset="0"/>
            </a:endParaRPr>
          </a:p>
        </p:txBody>
      </p:sp>
      <p:sp>
        <p:nvSpPr>
          <p:cNvPr id="2" name="Footer Placeholder 1"/>
          <p:cNvSpPr>
            <a:spLocks noGrp="1"/>
          </p:cNvSpPr>
          <p:nvPr>
            <p:ph type="ftr" sz="quarter" idx="11"/>
          </p:nvPr>
        </p:nvSpPr>
        <p:spPr>
          <a:xfrm>
            <a:off x="2752031" y="6671257"/>
            <a:ext cx="5725517" cy="678285"/>
          </a:xfrm>
        </p:spPr>
        <p:txBody>
          <a:bodyPr/>
          <a:lstStyle/>
          <a:p>
            <a:pPr marL="0" marR="0" lvl="0" indent="0" algn="ctr" defTabSz="520378" rtl="0" eaLnBrk="1" fontAlgn="base" latinLnBrk="0" hangingPunct="1">
              <a:lnSpc>
                <a:spcPct val="100000"/>
              </a:lnSpc>
              <a:spcBef>
                <a:spcPct val="0"/>
              </a:spcBef>
              <a:spcAft>
                <a:spcPct val="0"/>
              </a:spcAft>
              <a:buClrTx/>
              <a:buSzTx/>
              <a:buFontTx/>
              <a:buNone/>
              <a:tabLst/>
              <a:defRPr/>
            </a:pPr>
            <a:r>
              <a:rPr kumimoji="0" lang="en-US" sz="1400" b="0" i="0" u="none" strike="noStrike" kern="1200" cap="none" spc="0" normalizeH="0" baseline="0" noProof="0" smtClean="0">
                <a:ln>
                  <a:noFill/>
                </a:ln>
                <a:solidFill>
                  <a:srgbClr val="898989"/>
                </a:solidFill>
                <a:effectLst/>
                <a:uLnTx/>
                <a:uFillTx/>
                <a:latin typeface="Calibri" pitchFamily="34" charset="0"/>
                <a:ea typeface="ＭＳ Ｐゴシック"/>
                <a:cs typeface="Arial" charset="0"/>
              </a:rPr>
              <a:t>Electrotech levy consultations 2023/24</a:t>
            </a:r>
            <a:endParaRPr kumimoji="0" lang="en-US" sz="1400" b="0" i="0" u="none" strike="noStrike" kern="1200" cap="none" spc="0" normalizeH="0" baseline="0" noProof="0" dirty="0">
              <a:ln>
                <a:noFill/>
              </a:ln>
              <a:solidFill>
                <a:srgbClr val="898989"/>
              </a:solidFill>
              <a:effectLst/>
              <a:uLnTx/>
              <a:uFillTx/>
              <a:latin typeface="Calibri" pitchFamily="34" charset="0"/>
              <a:ea typeface="ＭＳ Ｐゴシック"/>
              <a:cs typeface="Arial" charset="0"/>
            </a:endParaRPr>
          </a:p>
        </p:txBody>
      </p:sp>
    </p:spTree>
    <p:extLst>
      <p:ext uri="{BB962C8B-B14F-4D97-AF65-F5344CB8AC3E}">
        <p14:creationId xmlns:p14="http://schemas.microsoft.com/office/powerpoint/2010/main" val="277443289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3"/>
          <a:srcRect/>
          <a:tile tx="0" ty="0" sx="100000" sy="100000" flip="none" algn="tl"/>
        </a:blipFill>
        <a:effectLst/>
      </p:bgPr>
    </p:bg>
    <p:spTree>
      <p:nvGrpSpPr>
        <p:cNvPr id="1" name=""/>
        <p:cNvGrpSpPr/>
        <p:nvPr/>
      </p:nvGrpSpPr>
      <p:grpSpPr>
        <a:xfrm>
          <a:off x="0" y="0"/>
          <a:ext cx="0" cy="0"/>
          <a:chOff x="0" y="0"/>
          <a:chExt cx="0" cy="0"/>
        </a:xfrm>
      </p:grpSpPr>
      <p:sp>
        <p:nvSpPr>
          <p:cNvPr id="14" name="Title 3"/>
          <p:cNvSpPr>
            <a:spLocks noGrp="1"/>
          </p:cNvSpPr>
          <p:nvPr>
            <p:ph type="ctrTitle"/>
          </p:nvPr>
        </p:nvSpPr>
        <p:spPr>
          <a:xfrm>
            <a:off x="-100149" y="128420"/>
            <a:ext cx="10888935" cy="772685"/>
          </a:xfrm>
        </p:spPr>
        <p:txBody>
          <a:bodyPr/>
          <a:lstStyle/>
          <a:p>
            <a:r>
              <a:rPr lang="en-US" sz="3200" b="1" dirty="0" smtClean="0">
                <a:latin typeface="Arial" panose="020B0604020202020204" pitchFamily="34" charset="0"/>
                <a:cs typeface="Arial" panose="020B0604020202020204" pitchFamily="34" charset="0"/>
              </a:rPr>
              <a:t>2.1. </a:t>
            </a:r>
            <a:r>
              <a:rPr lang="en-US" sz="3200" b="1" dirty="0">
                <a:latin typeface="Arial" panose="020B0604020202020204" pitchFamily="34" charset="0"/>
                <a:cs typeface="Arial" panose="020B0604020202020204" pitchFamily="34" charset="0"/>
              </a:rPr>
              <a:t>Continuous improvement in LOA turnaround times</a:t>
            </a:r>
            <a:br>
              <a:rPr lang="en-US" sz="3200" b="1" dirty="0">
                <a:latin typeface="Arial" panose="020B0604020202020204" pitchFamily="34" charset="0"/>
                <a:cs typeface="Arial" panose="020B0604020202020204" pitchFamily="34" charset="0"/>
              </a:rPr>
            </a:br>
            <a:endParaRPr lang="en-US" sz="3200" b="1" dirty="0">
              <a:latin typeface="Arial" panose="020B0604020202020204" pitchFamily="34" charset="0"/>
              <a:cs typeface="Arial" panose="020B0604020202020204" pitchFamily="34" charset="0"/>
            </a:endParaRPr>
          </a:p>
        </p:txBody>
      </p:sp>
      <p:sp>
        <p:nvSpPr>
          <p:cNvPr id="4" name="Footer Placeholder 3"/>
          <p:cNvSpPr>
            <a:spLocks noGrp="1"/>
          </p:cNvSpPr>
          <p:nvPr>
            <p:ph type="ftr" sz="quarter" idx="11"/>
          </p:nvPr>
        </p:nvSpPr>
        <p:spPr/>
        <p:txBody>
          <a:bodyPr/>
          <a:lstStyle/>
          <a:p>
            <a:pPr marL="0" marR="0" lvl="0" indent="0" algn="ctr" defTabSz="520378" rtl="0" eaLnBrk="1" fontAlgn="base" latinLnBrk="0" hangingPunct="1">
              <a:lnSpc>
                <a:spcPct val="100000"/>
              </a:lnSpc>
              <a:spcBef>
                <a:spcPct val="0"/>
              </a:spcBef>
              <a:spcAft>
                <a:spcPct val="0"/>
              </a:spcAft>
              <a:buClrTx/>
              <a:buSzTx/>
              <a:buFontTx/>
              <a:buNone/>
              <a:tabLst/>
              <a:defRPr/>
            </a:pPr>
            <a:r>
              <a:rPr kumimoji="0" lang="en-US" sz="1400" b="0" i="0" u="none" strike="noStrike" kern="1200" cap="none" spc="0" normalizeH="0" baseline="0" noProof="0" smtClean="0">
                <a:ln>
                  <a:noFill/>
                </a:ln>
                <a:solidFill>
                  <a:srgbClr val="898989"/>
                </a:solidFill>
                <a:effectLst/>
                <a:uLnTx/>
                <a:uFillTx/>
                <a:latin typeface="Calibri" pitchFamily="34" charset="0"/>
                <a:ea typeface="ＭＳ Ｐゴシック" pitchFamily="-106" charset="-128"/>
                <a:cs typeface="+mn-cs"/>
              </a:rPr>
              <a:t>Electrotech levy consultations 2023/24</a:t>
            </a:r>
            <a:endParaRPr kumimoji="0" lang="en-US" sz="1400" b="0" i="0" u="none" strike="noStrike" kern="1200" cap="none" spc="0" normalizeH="0" baseline="0" noProof="0">
              <a:ln>
                <a:noFill/>
              </a:ln>
              <a:solidFill>
                <a:srgbClr val="898989"/>
              </a:solidFill>
              <a:effectLst/>
              <a:uLnTx/>
              <a:uFillTx/>
              <a:latin typeface="Calibri" pitchFamily="34" charset="0"/>
              <a:ea typeface="ＭＳ Ｐゴシック" pitchFamily="-106" charset="-128"/>
              <a:cs typeface="+mn-cs"/>
            </a:endParaRPr>
          </a:p>
        </p:txBody>
      </p:sp>
      <p:sp>
        <p:nvSpPr>
          <p:cNvPr id="3" name="Slide Number Placeholder 2"/>
          <p:cNvSpPr>
            <a:spLocks noGrp="1"/>
          </p:cNvSpPr>
          <p:nvPr>
            <p:ph type="sldNum" sz="quarter" idx="12"/>
          </p:nvPr>
        </p:nvSpPr>
        <p:spPr/>
        <p:txBody>
          <a:bodyPr/>
          <a:lstStyle/>
          <a:p>
            <a:pPr marL="0" marR="0" lvl="0" indent="0" algn="r" defTabSz="520378" rtl="0" eaLnBrk="1" fontAlgn="base" latinLnBrk="0" hangingPunct="1">
              <a:lnSpc>
                <a:spcPct val="100000"/>
              </a:lnSpc>
              <a:spcBef>
                <a:spcPct val="0"/>
              </a:spcBef>
              <a:spcAft>
                <a:spcPct val="0"/>
              </a:spcAft>
              <a:buClrTx/>
              <a:buSzTx/>
              <a:buFontTx/>
              <a:buNone/>
              <a:tabLst/>
              <a:defRPr/>
            </a:pPr>
            <a:fld id="{7C6EDD71-FCBE-41F2-8068-DA29F7238A29}" type="slidenum">
              <a:rPr kumimoji="0" lang="en-US" sz="1400" b="0" i="0" u="none" strike="noStrike" kern="1200" cap="none" spc="0" normalizeH="0" baseline="0" noProof="0" smtClean="0">
                <a:ln>
                  <a:noFill/>
                </a:ln>
                <a:solidFill>
                  <a:srgbClr val="898989"/>
                </a:solidFill>
                <a:effectLst/>
                <a:uLnTx/>
                <a:uFillTx/>
                <a:latin typeface="Calibri" pitchFamily="34" charset="0"/>
                <a:ea typeface="ＭＳ Ｐゴシック" pitchFamily="-106" charset="-128"/>
                <a:cs typeface="+mn-cs"/>
              </a:rPr>
              <a:pPr marL="0" marR="0" lvl="0" indent="0" algn="r" defTabSz="520378" rtl="0" eaLnBrk="1" fontAlgn="base" latinLnBrk="0" hangingPunct="1">
                <a:lnSpc>
                  <a:spcPct val="100000"/>
                </a:lnSpc>
                <a:spcBef>
                  <a:spcPct val="0"/>
                </a:spcBef>
                <a:spcAft>
                  <a:spcPct val="0"/>
                </a:spcAft>
                <a:buClrTx/>
                <a:buSzTx/>
                <a:buFontTx/>
                <a:buNone/>
                <a:tabLst/>
                <a:defRPr/>
              </a:pPr>
              <a:t>7</a:t>
            </a:fld>
            <a:endParaRPr kumimoji="0" lang="en-US" sz="1400" b="0" i="0" u="none" strike="noStrike" kern="1200" cap="none" spc="0" normalizeH="0" baseline="0" noProof="0" dirty="0">
              <a:ln>
                <a:noFill/>
              </a:ln>
              <a:solidFill>
                <a:srgbClr val="898989"/>
              </a:solidFill>
              <a:effectLst/>
              <a:uLnTx/>
              <a:uFillTx/>
              <a:latin typeface="Calibri" pitchFamily="34" charset="0"/>
              <a:ea typeface="ＭＳ Ｐゴシック" pitchFamily="-106" charset="-128"/>
              <a:cs typeface="+mn-cs"/>
            </a:endParaRPr>
          </a:p>
        </p:txBody>
      </p:sp>
      <p:sp>
        <p:nvSpPr>
          <p:cNvPr id="13" name="Rectangle 9"/>
          <p:cNvSpPr>
            <a:spLocks noChangeArrowheads="1"/>
          </p:cNvSpPr>
          <p:nvPr/>
        </p:nvSpPr>
        <p:spPr bwMode="auto">
          <a:xfrm>
            <a:off x="3373438" y="2541588"/>
            <a:ext cx="10688637"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smtClean="0">
              <a:ln>
                <a:noFill/>
              </a:ln>
              <a:solidFill>
                <a:prstClr val="black"/>
              </a:solidFill>
              <a:effectLst/>
              <a:uLnTx/>
              <a:uFillTx/>
              <a:latin typeface="Arial" pitchFamily="34" charset="0"/>
              <a:ea typeface="ＭＳ Ｐゴシック"/>
              <a:cs typeface="Arial" pitchFamily="34" charset="0"/>
            </a:endParaRPr>
          </a:p>
        </p:txBody>
      </p:sp>
      <p:pic>
        <p:nvPicPr>
          <p:cNvPr id="2" name="Picture 1"/>
          <p:cNvPicPr>
            <a:picLocks noChangeAspect="1"/>
          </p:cNvPicPr>
          <p:nvPr/>
        </p:nvPicPr>
        <p:blipFill>
          <a:blip r:embed="rId4"/>
          <a:stretch>
            <a:fillRect/>
          </a:stretch>
        </p:blipFill>
        <p:spPr>
          <a:xfrm>
            <a:off x="874726" y="1045121"/>
            <a:ext cx="9438145" cy="4114119"/>
          </a:xfrm>
          <a:prstGeom prst="rect">
            <a:avLst/>
          </a:prstGeom>
        </p:spPr>
      </p:pic>
      <p:sp>
        <p:nvSpPr>
          <p:cNvPr id="5" name="TextBox 4"/>
          <p:cNvSpPr txBox="1"/>
          <p:nvPr/>
        </p:nvSpPr>
        <p:spPr>
          <a:xfrm>
            <a:off x="874725" y="5324715"/>
            <a:ext cx="7637945" cy="1384995"/>
          </a:xfrm>
          <a:prstGeom prst="rect">
            <a:avLst/>
          </a:prstGeom>
          <a:noFill/>
        </p:spPr>
        <p:txBody>
          <a:bodyPr wrap="square" rtlCol="0">
            <a:spAutoFit/>
          </a:bodyPr>
          <a:lstStyle/>
          <a:p>
            <a:pPr marL="342900" indent="-342900">
              <a:buFont typeface="Arial" panose="020B0604020202020204" pitchFamily="34" charset="0"/>
              <a:buChar char="•"/>
            </a:pPr>
            <a:r>
              <a:rPr lang="en-US" dirty="0" smtClean="0"/>
              <a:t>37% in 2016/17 to 96% in 2021/22</a:t>
            </a:r>
          </a:p>
          <a:p>
            <a:pPr marL="342900" indent="-342900">
              <a:buFont typeface="Arial" panose="020B0604020202020204" pitchFamily="34" charset="0"/>
              <a:buChar char="•"/>
            </a:pPr>
            <a:r>
              <a:rPr lang="en-US" dirty="0" smtClean="0"/>
              <a:t>~73 000 LOAs issued in period </a:t>
            </a:r>
          </a:p>
          <a:p>
            <a:pPr marL="342900" indent="-342900">
              <a:buFont typeface="Arial" panose="020B0604020202020204" pitchFamily="34" charset="0"/>
              <a:buChar char="•"/>
            </a:pPr>
            <a:r>
              <a:rPr lang="en-US" dirty="0" smtClean="0"/>
              <a:t>~5% of the applications are closed/rejected</a:t>
            </a:r>
            <a:endParaRPr lang="en-US" dirty="0"/>
          </a:p>
          <a:p>
            <a:pPr marL="342900" indent="-342900">
              <a:buFont typeface="Arial" panose="020B0604020202020204" pitchFamily="34" charset="0"/>
              <a:buChar char="•"/>
            </a:pPr>
            <a:r>
              <a:rPr lang="en-US" dirty="0" smtClean="0"/>
              <a:t>Target of 120 days – BU close to target (</a:t>
            </a:r>
            <a:r>
              <a:rPr lang="en-US" dirty="0" smtClean="0">
                <a:solidFill>
                  <a:srgbClr val="FF0000"/>
                </a:solidFill>
              </a:rPr>
              <a:t>-4%)</a:t>
            </a:r>
            <a:endParaRPr lang="en-ZA" dirty="0">
              <a:solidFill>
                <a:srgbClr val="FF0000"/>
              </a:solidFill>
            </a:endParaRPr>
          </a:p>
        </p:txBody>
      </p:sp>
    </p:spTree>
    <p:extLst>
      <p:ext uri="{BB962C8B-B14F-4D97-AF65-F5344CB8AC3E}">
        <p14:creationId xmlns:p14="http://schemas.microsoft.com/office/powerpoint/2010/main" val="238249654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3"/>
          <a:srcRect/>
          <a:tile tx="0" ty="0" sx="100000" sy="100000" flip="none" algn="tl"/>
        </a:blipFill>
        <a:effectLst/>
      </p:bgPr>
    </p:bg>
    <p:spTree>
      <p:nvGrpSpPr>
        <p:cNvPr id="1" name=""/>
        <p:cNvGrpSpPr/>
        <p:nvPr/>
      </p:nvGrpSpPr>
      <p:grpSpPr>
        <a:xfrm>
          <a:off x="0" y="0"/>
          <a:ext cx="0" cy="0"/>
          <a:chOff x="0" y="0"/>
          <a:chExt cx="0" cy="0"/>
        </a:xfrm>
      </p:grpSpPr>
      <p:sp>
        <p:nvSpPr>
          <p:cNvPr id="14" name="Title 3"/>
          <p:cNvSpPr>
            <a:spLocks noGrp="1"/>
          </p:cNvSpPr>
          <p:nvPr>
            <p:ph type="ctrTitle"/>
          </p:nvPr>
        </p:nvSpPr>
        <p:spPr>
          <a:xfrm>
            <a:off x="1" y="339408"/>
            <a:ext cx="10479444" cy="772685"/>
          </a:xfrm>
        </p:spPr>
        <p:txBody>
          <a:bodyPr/>
          <a:lstStyle/>
          <a:p>
            <a:r>
              <a:rPr lang="en-US" sz="3200" b="1" dirty="0" smtClean="0">
                <a:latin typeface="Arial" panose="020B0604020202020204" pitchFamily="34" charset="0"/>
                <a:cs typeface="Arial" panose="020B0604020202020204" pitchFamily="34" charset="0"/>
              </a:rPr>
              <a:t>2.2 Continued </a:t>
            </a:r>
            <a:r>
              <a:rPr lang="en-US" sz="3200" b="1" dirty="0">
                <a:latin typeface="Arial" panose="020B0604020202020204" pitchFamily="34" charset="0"/>
                <a:cs typeface="Arial" panose="020B0604020202020204" pitchFamily="34" charset="0"/>
              </a:rPr>
              <a:t>eradication of non-compliant products</a:t>
            </a:r>
            <a:br>
              <a:rPr lang="en-US" sz="3200" b="1" dirty="0">
                <a:latin typeface="Arial" panose="020B0604020202020204" pitchFamily="34" charset="0"/>
                <a:cs typeface="Arial" panose="020B0604020202020204" pitchFamily="34" charset="0"/>
              </a:rPr>
            </a:br>
            <a:endParaRPr lang="en-US" sz="3200" b="1" dirty="0">
              <a:latin typeface="Arial" panose="020B0604020202020204" pitchFamily="34" charset="0"/>
              <a:cs typeface="Arial" panose="020B0604020202020204" pitchFamily="34" charset="0"/>
            </a:endParaRPr>
          </a:p>
        </p:txBody>
      </p:sp>
      <p:sp>
        <p:nvSpPr>
          <p:cNvPr id="4" name="Footer Placeholder 3"/>
          <p:cNvSpPr>
            <a:spLocks noGrp="1"/>
          </p:cNvSpPr>
          <p:nvPr>
            <p:ph type="ftr" sz="quarter" idx="11"/>
          </p:nvPr>
        </p:nvSpPr>
        <p:spPr/>
        <p:txBody>
          <a:bodyPr/>
          <a:lstStyle/>
          <a:p>
            <a:pPr marL="0" marR="0" lvl="0" indent="0" algn="ctr" defTabSz="520378" rtl="0" eaLnBrk="1" fontAlgn="base" latinLnBrk="0" hangingPunct="1">
              <a:lnSpc>
                <a:spcPct val="100000"/>
              </a:lnSpc>
              <a:spcBef>
                <a:spcPct val="0"/>
              </a:spcBef>
              <a:spcAft>
                <a:spcPct val="0"/>
              </a:spcAft>
              <a:buClrTx/>
              <a:buSzTx/>
              <a:buFontTx/>
              <a:buNone/>
              <a:tabLst/>
              <a:defRPr/>
            </a:pPr>
            <a:r>
              <a:rPr kumimoji="0" lang="en-US" sz="1400" b="0" i="0" u="none" strike="noStrike" kern="1200" cap="none" spc="0" normalizeH="0" baseline="0" noProof="0" smtClean="0">
                <a:ln>
                  <a:noFill/>
                </a:ln>
                <a:solidFill>
                  <a:srgbClr val="898989"/>
                </a:solidFill>
                <a:effectLst/>
                <a:uLnTx/>
                <a:uFillTx/>
                <a:latin typeface="Calibri" pitchFamily="34" charset="0"/>
                <a:ea typeface="ＭＳ Ｐゴシック" pitchFamily="-106" charset="-128"/>
                <a:cs typeface="+mn-cs"/>
              </a:rPr>
              <a:t>Electrotech levy consultations 2023/24</a:t>
            </a:r>
            <a:endParaRPr kumimoji="0" lang="en-US" sz="1400" b="0" i="0" u="none" strike="noStrike" kern="1200" cap="none" spc="0" normalizeH="0" baseline="0" noProof="0">
              <a:ln>
                <a:noFill/>
              </a:ln>
              <a:solidFill>
                <a:srgbClr val="898989"/>
              </a:solidFill>
              <a:effectLst/>
              <a:uLnTx/>
              <a:uFillTx/>
              <a:latin typeface="Calibri" pitchFamily="34" charset="0"/>
              <a:ea typeface="ＭＳ Ｐゴシック" pitchFamily="-106" charset="-128"/>
              <a:cs typeface="+mn-cs"/>
            </a:endParaRPr>
          </a:p>
        </p:txBody>
      </p:sp>
      <p:sp>
        <p:nvSpPr>
          <p:cNvPr id="3" name="Slide Number Placeholder 2"/>
          <p:cNvSpPr>
            <a:spLocks noGrp="1"/>
          </p:cNvSpPr>
          <p:nvPr>
            <p:ph type="sldNum" sz="quarter" idx="12"/>
          </p:nvPr>
        </p:nvSpPr>
        <p:spPr/>
        <p:txBody>
          <a:bodyPr/>
          <a:lstStyle/>
          <a:p>
            <a:pPr marL="0" marR="0" lvl="0" indent="0" algn="r" defTabSz="520378" rtl="0" eaLnBrk="1" fontAlgn="base" latinLnBrk="0" hangingPunct="1">
              <a:lnSpc>
                <a:spcPct val="100000"/>
              </a:lnSpc>
              <a:spcBef>
                <a:spcPct val="0"/>
              </a:spcBef>
              <a:spcAft>
                <a:spcPct val="0"/>
              </a:spcAft>
              <a:buClrTx/>
              <a:buSzTx/>
              <a:buFontTx/>
              <a:buNone/>
              <a:tabLst/>
              <a:defRPr/>
            </a:pPr>
            <a:fld id="{7C6EDD71-FCBE-41F2-8068-DA29F7238A29}" type="slidenum">
              <a:rPr kumimoji="0" lang="en-US" sz="1400" b="0" i="0" u="none" strike="noStrike" kern="1200" cap="none" spc="0" normalizeH="0" baseline="0" noProof="0" smtClean="0">
                <a:ln>
                  <a:noFill/>
                </a:ln>
                <a:solidFill>
                  <a:srgbClr val="898989"/>
                </a:solidFill>
                <a:effectLst/>
                <a:uLnTx/>
                <a:uFillTx/>
                <a:latin typeface="Calibri" pitchFamily="34" charset="0"/>
                <a:ea typeface="ＭＳ Ｐゴシック" pitchFamily="-106" charset="-128"/>
                <a:cs typeface="+mn-cs"/>
              </a:rPr>
              <a:pPr marL="0" marR="0" lvl="0" indent="0" algn="r" defTabSz="520378" rtl="0" eaLnBrk="1" fontAlgn="base" latinLnBrk="0" hangingPunct="1">
                <a:lnSpc>
                  <a:spcPct val="100000"/>
                </a:lnSpc>
                <a:spcBef>
                  <a:spcPct val="0"/>
                </a:spcBef>
                <a:spcAft>
                  <a:spcPct val="0"/>
                </a:spcAft>
                <a:buClrTx/>
                <a:buSzTx/>
                <a:buFontTx/>
                <a:buNone/>
                <a:tabLst/>
                <a:defRPr/>
              </a:pPr>
              <a:t>8</a:t>
            </a:fld>
            <a:endParaRPr kumimoji="0" lang="en-US" sz="1400" b="0" i="0" u="none" strike="noStrike" kern="1200" cap="none" spc="0" normalizeH="0" baseline="0" noProof="0" dirty="0">
              <a:ln>
                <a:noFill/>
              </a:ln>
              <a:solidFill>
                <a:srgbClr val="898989"/>
              </a:solidFill>
              <a:effectLst/>
              <a:uLnTx/>
              <a:uFillTx/>
              <a:latin typeface="Calibri" pitchFamily="34" charset="0"/>
              <a:ea typeface="ＭＳ Ｐゴシック" pitchFamily="-106" charset="-128"/>
              <a:cs typeface="+mn-cs"/>
            </a:endParaRPr>
          </a:p>
        </p:txBody>
      </p:sp>
      <p:sp>
        <p:nvSpPr>
          <p:cNvPr id="13" name="Rectangle 9"/>
          <p:cNvSpPr>
            <a:spLocks noChangeArrowheads="1"/>
          </p:cNvSpPr>
          <p:nvPr/>
        </p:nvSpPr>
        <p:spPr bwMode="auto">
          <a:xfrm>
            <a:off x="3373438" y="2541588"/>
            <a:ext cx="10688637"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smtClean="0">
              <a:ln>
                <a:noFill/>
              </a:ln>
              <a:solidFill>
                <a:prstClr val="black"/>
              </a:solidFill>
              <a:effectLst/>
              <a:uLnTx/>
              <a:uFillTx/>
              <a:latin typeface="Arial" pitchFamily="34" charset="0"/>
              <a:ea typeface="ＭＳ Ｐゴシック"/>
              <a:cs typeface="Arial" pitchFamily="34" charset="0"/>
            </a:endParaRPr>
          </a:p>
        </p:txBody>
      </p:sp>
      <p:sp>
        <p:nvSpPr>
          <p:cNvPr id="7" name="Rectangle 6"/>
          <p:cNvSpPr/>
          <p:nvPr/>
        </p:nvSpPr>
        <p:spPr>
          <a:xfrm>
            <a:off x="223678" y="5285358"/>
            <a:ext cx="10255767" cy="1323439"/>
          </a:xfrm>
          <a:prstGeom prst="rect">
            <a:avLst/>
          </a:prstGeom>
        </p:spPr>
        <p:txBody>
          <a:bodyPr wrap="square">
            <a:spAutoFit/>
          </a:bodyPr>
          <a:lstStyle/>
          <a:p>
            <a:pPr marL="285750" indent="-285750">
              <a:buFont typeface="Arial" panose="020B0604020202020204" pitchFamily="34" charset="0"/>
              <a:buChar char="•"/>
            </a:pPr>
            <a:r>
              <a:rPr lang="en-GB" sz="1600" b="1" dirty="0" smtClean="0">
                <a:latin typeface="Arial" panose="020B0604020202020204" pitchFamily="34" charset="0"/>
                <a:ea typeface="Times New Roman" panose="02020603050405020304" pitchFamily="18" charset="0"/>
              </a:rPr>
              <a:t>~0.5 billion rands worth of non-compliant products found on the market from 2016/17 to 2021/22</a:t>
            </a:r>
          </a:p>
          <a:p>
            <a:pPr marL="285750" indent="-285750">
              <a:buFont typeface="Arial" panose="020B0604020202020204" pitchFamily="34" charset="0"/>
              <a:buChar char="•"/>
            </a:pPr>
            <a:r>
              <a:rPr lang="en-GB" sz="1600" b="1" dirty="0" smtClean="0">
                <a:latin typeface="Arial" panose="020B0604020202020204" pitchFamily="34" charset="0"/>
                <a:ea typeface="Times New Roman" panose="02020603050405020304" pitchFamily="18" charset="0"/>
              </a:rPr>
              <a:t>Products  included </a:t>
            </a:r>
            <a:r>
              <a:rPr lang="en-GB" sz="1600" dirty="0" smtClean="0">
                <a:latin typeface="Arial" panose="020B0604020202020204" pitchFamily="34" charset="0"/>
                <a:ea typeface="Times New Roman" panose="02020603050405020304" pitchFamily="18" charset="0"/>
              </a:rPr>
              <a:t>incandescent </a:t>
            </a:r>
            <a:r>
              <a:rPr lang="en-GB" sz="1600" dirty="0">
                <a:latin typeface="Arial" panose="020B0604020202020204" pitchFamily="34" charset="0"/>
                <a:ea typeface="Times New Roman" panose="02020603050405020304" pitchFamily="18" charset="0"/>
              </a:rPr>
              <a:t>lamps, compact fluorescent lamps, chargers, sewing machines, ICLs, power banks, LED panels, inverters, electric cookers, heat exchangers, adapters, lamp holders, plastic bucket water heaters, sewing machines, cash registers, hand dryers, vacuum cleaners, power tools, toasters, </a:t>
            </a:r>
            <a:r>
              <a:rPr lang="en-GB" sz="1600" dirty="0" smtClean="0">
                <a:latin typeface="Arial" panose="020B0604020202020204" pitchFamily="34" charset="0"/>
                <a:ea typeface="Times New Roman" panose="02020603050405020304" pitchFamily="18" charset="0"/>
              </a:rPr>
              <a:t>adult toys and </a:t>
            </a:r>
            <a:r>
              <a:rPr lang="en-GB" sz="1600" b="1" dirty="0" smtClean="0">
                <a:latin typeface="Arial" panose="020B0604020202020204" pitchFamily="34" charset="0"/>
                <a:ea typeface="Times New Roman" panose="02020603050405020304" pitchFamily="18" charset="0"/>
              </a:rPr>
              <a:t>reconditioned geysers</a:t>
            </a:r>
            <a:endParaRPr lang="en-ZA" sz="1600" b="1" dirty="0"/>
          </a:p>
        </p:txBody>
      </p:sp>
      <p:pic>
        <p:nvPicPr>
          <p:cNvPr id="2" name="Picture 1"/>
          <p:cNvPicPr>
            <a:picLocks noChangeAspect="1"/>
          </p:cNvPicPr>
          <p:nvPr/>
        </p:nvPicPr>
        <p:blipFill>
          <a:blip r:embed="rId4"/>
          <a:stretch>
            <a:fillRect/>
          </a:stretch>
        </p:blipFill>
        <p:spPr>
          <a:xfrm>
            <a:off x="231751" y="1097977"/>
            <a:ext cx="10225136" cy="4061263"/>
          </a:xfrm>
          <a:prstGeom prst="rect">
            <a:avLst/>
          </a:prstGeom>
        </p:spPr>
      </p:pic>
    </p:spTree>
    <p:extLst>
      <p:ext uri="{BB962C8B-B14F-4D97-AF65-F5344CB8AC3E}">
        <p14:creationId xmlns:p14="http://schemas.microsoft.com/office/powerpoint/2010/main" val="21417313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3"/>
          <a:srcRect/>
          <a:tile tx="0" ty="0" sx="100000" sy="100000" flip="none" algn="tl"/>
        </a:blipFill>
        <a:effectLst/>
      </p:bgPr>
    </p:bg>
    <p:spTree>
      <p:nvGrpSpPr>
        <p:cNvPr id="1" name=""/>
        <p:cNvGrpSpPr/>
        <p:nvPr/>
      </p:nvGrpSpPr>
      <p:grpSpPr>
        <a:xfrm>
          <a:off x="0" y="0"/>
          <a:ext cx="0" cy="0"/>
          <a:chOff x="0" y="0"/>
          <a:chExt cx="0" cy="0"/>
        </a:xfrm>
      </p:grpSpPr>
      <p:sp>
        <p:nvSpPr>
          <p:cNvPr id="14" name="Title 3"/>
          <p:cNvSpPr>
            <a:spLocks noGrp="1"/>
          </p:cNvSpPr>
          <p:nvPr>
            <p:ph type="title"/>
          </p:nvPr>
        </p:nvSpPr>
        <p:spPr>
          <a:xfrm>
            <a:off x="-1" y="303214"/>
            <a:ext cx="10600903" cy="669900"/>
          </a:xfrm>
        </p:spPr>
        <p:txBody>
          <a:bodyPr/>
          <a:lstStyle/>
          <a:p>
            <a:r>
              <a:rPr lang="en-US" sz="3200" b="1" dirty="0" smtClean="0">
                <a:latin typeface="Arial" panose="020B0604020202020204" pitchFamily="34" charset="0"/>
                <a:cs typeface="Arial" panose="020B0604020202020204" pitchFamily="34" charset="0"/>
              </a:rPr>
              <a:t>2.3 Implementation of EE database from 1 April 2021</a:t>
            </a:r>
            <a:endParaRPr lang="en-US" sz="3200" b="1" dirty="0">
              <a:latin typeface="Arial" panose="020B0604020202020204" pitchFamily="34" charset="0"/>
              <a:cs typeface="Arial" panose="020B0604020202020204" pitchFamily="34" charset="0"/>
            </a:endParaRPr>
          </a:p>
        </p:txBody>
      </p:sp>
      <p:sp>
        <p:nvSpPr>
          <p:cNvPr id="4" name="Footer Placeholder 3"/>
          <p:cNvSpPr>
            <a:spLocks noGrp="1"/>
          </p:cNvSpPr>
          <p:nvPr>
            <p:ph type="ftr" sz="quarter" idx="11"/>
          </p:nvPr>
        </p:nvSpPr>
        <p:spPr/>
        <p:txBody>
          <a:bodyPr/>
          <a:lstStyle/>
          <a:p>
            <a:pPr marL="0" marR="0" lvl="0" indent="0" algn="ctr" defTabSz="520378" rtl="0" eaLnBrk="1" fontAlgn="base" latinLnBrk="0" hangingPunct="1">
              <a:lnSpc>
                <a:spcPct val="100000"/>
              </a:lnSpc>
              <a:spcBef>
                <a:spcPct val="0"/>
              </a:spcBef>
              <a:spcAft>
                <a:spcPct val="0"/>
              </a:spcAft>
              <a:buClrTx/>
              <a:buSzTx/>
              <a:buFontTx/>
              <a:buNone/>
              <a:tabLst/>
              <a:defRPr/>
            </a:pPr>
            <a:r>
              <a:rPr kumimoji="0" lang="en-US" sz="1400" b="0" i="0" u="none" strike="noStrike" kern="1200" cap="none" spc="0" normalizeH="0" baseline="0" noProof="0" smtClean="0">
                <a:ln>
                  <a:noFill/>
                </a:ln>
                <a:solidFill>
                  <a:srgbClr val="898989"/>
                </a:solidFill>
                <a:effectLst/>
                <a:uLnTx/>
                <a:uFillTx/>
                <a:latin typeface="Calibri" pitchFamily="34" charset="0"/>
                <a:ea typeface="ＭＳ Ｐゴシック" pitchFamily="-106" charset="-128"/>
                <a:cs typeface="+mn-cs"/>
              </a:rPr>
              <a:t>Electrotech levy consultations 2023/24</a:t>
            </a:r>
            <a:endParaRPr kumimoji="0" lang="en-US" sz="1400" b="0" i="0" u="none" strike="noStrike" kern="1200" cap="none" spc="0" normalizeH="0" baseline="0" noProof="0" dirty="0">
              <a:ln>
                <a:noFill/>
              </a:ln>
              <a:solidFill>
                <a:srgbClr val="898989"/>
              </a:solidFill>
              <a:effectLst/>
              <a:uLnTx/>
              <a:uFillTx/>
              <a:latin typeface="Calibri" pitchFamily="34" charset="0"/>
              <a:ea typeface="ＭＳ Ｐゴシック" pitchFamily="-106" charset="-128"/>
              <a:cs typeface="+mn-cs"/>
            </a:endParaRPr>
          </a:p>
        </p:txBody>
      </p:sp>
      <p:sp>
        <p:nvSpPr>
          <p:cNvPr id="3" name="Slide Number Placeholder 2"/>
          <p:cNvSpPr>
            <a:spLocks noGrp="1"/>
          </p:cNvSpPr>
          <p:nvPr>
            <p:ph type="sldNum" sz="quarter" idx="12"/>
          </p:nvPr>
        </p:nvSpPr>
        <p:spPr/>
        <p:txBody>
          <a:bodyPr/>
          <a:lstStyle/>
          <a:p>
            <a:pPr marL="0" marR="0" lvl="0" indent="0" algn="r" defTabSz="520378" rtl="0" eaLnBrk="1" fontAlgn="base" latinLnBrk="0" hangingPunct="1">
              <a:lnSpc>
                <a:spcPct val="100000"/>
              </a:lnSpc>
              <a:spcBef>
                <a:spcPct val="0"/>
              </a:spcBef>
              <a:spcAft>
                <a:spcPct val="0"/>
              </a:spcAft>
              <a:buClrTx/>
              <a:buSzTx/>
              <a:buFontTx/>
              <a:buNone/>
              <a:tabLst/>
              <a:defRPr/>
            </a:pPr>
            <a:fld id="{7C6EDD71-FCBE-41F2-8068-DA29F7238A29}" type="slidenum">
              <a:rPr kumimoji="0" lang="en-US" sz="1400" b="0" i="0" u="none" strike="noStrike" kern="1200" cap="none" spc="0" normalizeH="0" baseline="0" noProof="0" smtClean="0">
                <a:ln>
                  <a:noFill/>
                </a:ln>
                <a:solidFill>
                  <a:srgbClr val="898989"/>
                </a:solidFill>
                <a:effectLst/>
                <a:uLnTx/>
                <a:uFillTx/>
                <a:latin typeface="Calibri" pitchFamily="34" charset="0"/>
                <a:ea typeface="ＭＳ Ｐゴシック" pitchFamily="-106" charset="-128"/>
                <a:cs typeface="+mn-cs"/>
              </a:rPr>
              <a:pPr marL="0" marR="0" lvl="0" indent="0" algn="r" defTabSz="520378" rtl="0" eaLnBrk="1" fontAlgn="base" latinLnBrk="0" hangingPunct="1">
                <a:lnSpc>
                  <a:spcPct val="100000"/>
                </a:lnSpc>
                <a:spcBef>
                  <a:spcPct val="0"/>
                </a:spcBef>
                <a:spcAft>
                  <a:spcPct val="0"/>
                </a:spcAft>
                <a:buClrTx/>
                <a:buSzTx/>
                <a:buFontTx/>
                <a:buNone/>
                <a:tabLst/>
                <a:defRPr/>
              </a:pPr>
              <a:t>9</a:t>
            </a:fld>
            <a:endParaRPr kumimoji="0" lang="en-US" sz="1400" b="0" i="0" u="none" strike="noStrike" kern="1200" cap="none" spc="0" normalizeH="0" baseline="0" noProof="0" dirty="0">
              <a:ln>
                <a:noFill/>
              </a:ln>
              <a:solidFill>
                <a:srgbClr val="898989"/>
              </a:solidFill>
              <a:effectLst/>
              <a:uLnTx/>
              <a:uFillTx/>
              <a:latin typeface="Calibri" pitchFamily="34" charset="0"/>
              <a:ea typeface="ＭＳ Ｐゴシック" pitchFamily="-106" charset="-128"/>
              <a:cs typeface="+mn-cs"/>
            </a:endParaRPr>
          </a:p>
        </p:txBody>
      </p:sp>
      <p:sp>
        <p:nvSpPr>
          <p:cNvPr id="13" name="Rectangle 9"/>
          <p:cNvSpPr>
            <a:spLocks noChangeArrowheads="1"/>
          </p:cNvSpPr>
          <p:nvPr/>
        </p:nvSpPr>
        <p:spPr bwMode="auto">
          <a:xfrm>
            <a:off x="3373438" y="2541588"/>
            <a:ext cx="10688637"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smtClean="0">
              <a:ln>
                <a:noFill/>
              </a:ln>
              <a:solidFill>
                <a:prstClr val="black"/>
              </a:solidFill>
              <a:effectLst/>
              <a:uLnTx/>
              <a:uFillTx/>
              <a:latin typeface="Arial" pitchFamily="34" charset="0"/>
              <a:ea typeface="ＭＳ Ｐゴシック"/>
              <a:cs typeface="Arial" pitchFamily="34" charset="0"/>
            </a:endParaRPr>
          </a:p>
        </p:txBody>
      </p:sp>
      <p:sp>
        <p:nvSpPr>
          <p:cNvPr id="5" name="Rectangle 4"/>
          <p:cNvSpPr/>
          <p:nvPr/>
        </p:nvSpPr>
        <p:spPr>
          <a:xfrm>
            <a:off x="4228195" y="973114"/>
            <a:ext cx="2232248" cy="914400"/>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b="1" dirty="0" smtClean="0">
                <a:solidFill>
                  <a:schemeClr val="tx1"/>
                </a:solidFill>
              </a:rPr>
              <a:t>THREE PORTALS</a:t>
            </a:r>
            <a:endParaRPr lang="en-ZA" b="1" dirty="0">
              <a:solidFill>
                <a:schemeClr val="tx1"/>
              </a:solidFill>
            </a:endParaRPr>
          </a:p>
        </p:txBody>
      </p:sp>
      <p:sp>
        <p:nvSpPr>
          <p:cNvPr id="9" name="Rectangle 8"/>
          <p:cNvSpPr/>
          <p:nvPr/>
        </p:nvSpPr>
        <p:spPr>
          <a:xfrm>
            <a:off x="807813" y="2068526"/>
            <a:ext cx="2736306" cy="914400"/>
          </a:xfrm>
          <a:prstGeom prst="rect">
            <a:avLst/>
          </a:prstGeom>
          <a:solidFill>
            <a:srgbClr val="FFC000"/>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b="1" dirty="0" smtClean="0">
                <a:solidFill>
                  <a:schemeClr val="tx1"/>
                </a:solidFill>
              </a:rPr>
              <a:t>1. REGULATOR</a:t>
            </a:r>
            <a:endParaRPr lang="en-ZA" b="1" dirty="0">
              <a:solidFill>
                <a:schemeClr val="tx1"/>
              </a:solidFill>
            </a:endParaRPr>
          </a:p>
        </p:txBody>
      </p:sp>
      <p:sp>
        <p:nvSpPr>
          <p:cNvPr id="10" name="Rectangle 9"/>
          <p:cNvSpPr/>
          <p:nvPr/>
        </p:nvSpPr>
        <p:spPr>
          <a:xfrm>
            <a:off x="4176313" y="2068526"/>
            <a:ext cx="2628291" cy="914400"/>
          </a:xfrm>
          <a:prstGeom prst="rect">
            <a:avLst/>
          </a:prstGeom>
          <a:solidFill>
            <a:srgbClr val="00B050"/>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b="1" dirty="0" smtClean="0">
                <a:solidFill>
                  <a:schemeClr val="tx1"/>
                </a:solidFill>
              </a:rPr>
              <a:t>2. APPLICANT</a:t>
            </a:r>
            <a:endParaRPr lang="en-ZA" b="1" dirty="0">
              <a:solidFill>
                <a:schemeClr val="tx1"/>
              </a:solidFill>
            </a:endParaRPr>
          </a:p>
        </p:txBody>
      </p:sp>
      <p:sp>
        <p:nvSpPr>
          <p:cNvPr id="11" name="Rectangle 10"/>
          <p:cNvSpPr/>
          <p:nvPr/>
        </p:nvSpPr>
        <p:spPr>
          <a:xfrm>
            <a:off x="7514137" y="2068526"/>
            <a:ext cx="2725191" cy="914401"/>
          </a:xfrm>
          <a:prstGeom prst="rect">
            <a:avLst/>
          </a:prstGeom>
          <a:solidFill>
            <a:srgbClr val="FFFF00"/>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b="1" dirty="0" smtClean="0">
                <a:solidFill>
                  <a:schemeClr val="tx1"/>
                </a:solidFill>
              </a:rPr>
              <a:t>3. PUBLIC</a:t>
            </a:r>
            <a:endParaRPr lang="en-ZA" b="1" dirty="0">
              <a:solidFill>
                <a:schemeClr val="tx1"/>
              </a:solidFill>
            </a:endParaRPr>
          </a:p>
        </p:txBody>
      </p:sp>
      <p:sp>
        <p:nvSpPr>
          <p:cNvPr id="12" name="Rounded Rectangle 11"/>
          <p:cNvSpPr/>
          <p:nvPr/>
        </p:nvSpPr>
        <p:spPr>
          <a:xfrm>
            <a:off x="807813" y="3488492"/>
            <a:ext cx="2736305" cy="2232248"/>
          </a:xfrm>
          <a:prstGeom prst="roundRect">
            <a:avLst/>
          </a:prstGeom>
          <a:solidFill>
            <a:srgbClr val="FFC000"/>
          </a:solidFill>
        </p:spPr>
        <p:style>
          <a:lnRef idx="1">
            <a:schemeClr val="accent1"/>
          </a:lnRef>
          <a:fillRef idx="3">
            <a:schemeClr val="accent1"/>
          </a:fillRef>
          <a:effectRef idx="2">
            <a:schemeClr val="accent1"/>
          </a:effectRef>
          <a:fontRef idx="minor">
            <a:schemeClr val="lt1"/>
          </a:fontRef>
        </p:style>
        <p:txBody>
          <a:bodyPr rtlCol="0" anchor="ctr"/>
          <a:lstStyle/>
          <a:p>
            <a:endParaRPr lang="en-US" dirty="0" smtClean="0">
              <a:solidFill>
                <a:schemeClr val="tx1"/>
              </a:solidFill>
            </a:endParaRPr>
          </a:p>
          <a:p>
            <a:pPr marL="342900" indent="-342900">
              <a:buFont typeface="Arial" panose="020B0604020202020204" pitchFamily="34" charset="0"/>
              <a:buChar char="•"/>
            </a:pPr>
            <a:r>
              <a:rPr lang="en-US" dirty="0" smtClean="0">
                <a:solidFill>
                  <a:schemeClr val="tx1"/>
                </a:solidFill>
              </a:rPr>
              <a:t>Evaluate evidence of conformity</a:t>
            </a:r>
          </a:p>
          <a:p>
            <a:pPr marL="342900" indent="-342900">
              <a:buFont typeface="Arial" panose="020B0604020202020204" pitchFamily="34" charset="0"/>
              <a:buChar char="•"/>
            </a:pPr>
            <a:r>
              <a:rPr lang="en-US" dirty="0" smtClean="0">
                <a:solidFill>
                  <a:schemeClr val="tx1"/>
                </a:solidFill>
              </a:rPr>
              <a:t>Make and communicate regulatory decisions</a:t>
            </a:r>
            <a:endParaRPr lang="en-ZA" dirty="0">
              <a:solidFill>
                <a:schemeClr val="tx1"/>
              </a:solidFill>
            </a:endParaRPr>
          </a:p>
        </p:txBody>
      </p:sp>
      <p:sp>
        <p:nvSpPr>
          <p:cNvPr id="15" name="Rounded Rectangle 14"/>
          <p:cNvSpPr/>
          <p:nvPr/>
        </p:nvSpPr>
        <p:spPr>
          <a:xfrm>
            <a:off x="4205384" y="3484242"/>
            <a:ext cx="2628291" cy="2236498"/>
          </a:xfrm>
          <a:prstGeom prst="roundRect">
            <a:avLst/>
          </a:prstGeom>
          <a:solidFill>
            <a:srgbClr val="00B050"/>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solidFill>
                  <a:schemeClr val="tx1"/>
                </a:solidFill>
              </a:rPr>
              <a:t>Submit applications for LOAs and required documentation</a:t>
            </a:r>
            <a:endParaRPr lang="en-ZA" dirty="0">
              <a:solidFill>
                <a:schemeClr val="tx1"/>
              </a:solidFill>
            </a:endParaRPr>
          </a:p>
        </p:txBody>
      </p:sp>
      <p:sp>
        <p:nvSpPr>
          <p:cNvPr id="16" name="Rounded Rectangle 15"/>
          <p:cNvSpPr/>
          <p:nvPr/>
        </p:nvSpPr>
        <p:spPr>
          <a:xfrm>
            <a:off x="7514137" y="3496788"/>
            <a:ext cx="2725191" cy="2223952"/>
          </a:xfrm>
          <a:prstGeom prst="roundRect">
            <a:avLst/>
          </a:prstGeom>
          <a:solidFill>
            <a:srgbClr val="FFFF00"/>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solidFill>
                  <a:schemeClr val="tx1"/>
                </a:solidFill>
              </a:rPr>
              <a:t>Check if a specific product has been approved by the regulator and its energy efficiency ratings</a:t>
            </a:r>
            <a:endParaRPr lang="en-ZA" dirty="0">
              <a:solidFill>
                <a:schemeClr val="tx1"/>
              </a:solidFill>
            </a:endParaRPr>
          </a:p>
        </p:txBody>
      </p:sp>
      <p:cxnSp>
        <p:nvCxnSpPr>
          <p:cNvPr id="18" name="Straight Arrow Connector 17"/>
          <p:cNvCxnSpPr>
            <a:stCxn id="5" idx="3"/>
          </p:cNvCxnSpPr>
          <p:nvPr/>
        </p:nvCxnSpPr>
        <p:spPr>
          <a:xfrm>
            <a:off x="6460443" y="1430314"/>
            <a:ext cx="1332148" cy="0"/>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21" name="Straight Arrow Connector 20"/>
          <p:cNvCxnSpPr>
            <a:stCxn id="5" idx="1"/>
          </p:cNvCxnSpPr>
          <p:nvPr/>
        </p:nvCxnSpPr>
        <p:spPr>
          <a:xfrm flipH="1">
            <a:off x="2752031" y="1430314"/>
            <a:ext cx="1476164" cy="0"/>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sp>
        <p:nvSpPr>
          <p:cNvPr id="2" name="TextBox 1"/>
          <p:cNvSpPr txBox="1"/>
          <p:nvPr/>
        </p:nvSpPr>
        <p:spPr>
          <a:xfrm>
            <a:off x="22619" y="5856238"/>
            <a:ext cx="10393066" cy="1154162"/>
          </a:xfrm>
          <a:prstGeom prst="rect">
            <a:avLst/>
          </a:prstGeom>
          <a:noFill/>
        </p:spPr>
        <p:txBody>
          <a:bodyPr wrap="square" rtlCol="0">
            <a:spAutoFit/>
          </a:bodyPr>
          <a:lstStyle/>
          <a:p>
            <a:pPr marL="342900" indent="-342900">
              <a:buFont typeface="Arial" panose="020B0604020202020204" pitchFamily="34" charset="0"/>
              <a:buChar char="•"/>
            </a:pPr>
            <a:r>
              <a:rPr lang="en-US" sz="1600" b="1" dirty="0" smtClean="0"/>
              <a:t>Web based, running on Drupal platform, with maintenance and technical support service provider</a:t>
            </a:r>
          </a:p>
          <a:p>
            <a:pPr marL="342900" indent="-342900">
              <a:buFont typeface="Arial" panose="020B0604020202020204" pitchFamily="34" charset="0"/>
              <a:buChar char="•"/>
            </a:pPr>
            <a:r>
              <a:rPr lang="en-US" sz="1600" b="1" dirty="0" smtClean="0"/>
              <a:t>Turnaround times average ~60 days (with large % issued within 30 days) compared to above 120 days in 2016/17 </a:t>
            </a:r>
          </a:p>
          <a:p>
            <a:pPr marL="342900" indent="-342900">
              <a:buFont typeface="Arial" panose="020B0604020202020204" pitchFamily="34" charset="0"/>
              <a:buChar char="•"/>
            </a:pPr>
            <a:endParaRPr lang="en-ZA" b="1" dirty="0"/>
          </a:p>
        </p:txBody>
      </p:sp>
    </p:spTree>
    <p:extLst>
      <p:ext uri="{BB962C8B-B14F-4D97-AF65-F5344CB8AC3E}">
        <p14:creationId xmlns:p14="http://schemas.microsoft.com/office/powerpoint/2010/main" val="1504759325"/>
      </p:ext>
    </p:extLst>
  </p:cSld>
  <p:clrMapOvr>
    <a:masterClrMapping/>
  </p:clrMapOvr>
  <p:timing>
    <p:tnLst>
      <p:par>
        <p:cTn id="1" dur="indefinite" restart="never" nodeType="tmRoot"/>
      </p:par>
    </p:tnLst>
  </p:timing>
</p:sld>
</file>

<file path=ppt/theme/theme1.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Blank Presentation">
  <a:themeElements>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lank Presentation">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ea typeface="ＭＳ Ｐゴシック" pitchFamily="34"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ea typeface="ＭＳ Ｐゴシック" pitchFamily="34" charset="-128"/>
          </a:defRPr>
        </a:defPPr>
      </a:lstStyle>
    </a:ln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9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1_Blank Presentation">
  <a:themeElements>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lank Presentation">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ea typeface="ＭＳ Ｐゴシック" pitchFamily="34"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ea typeface="ＭＳ Ｐゴシック" pitchFamily="34" charset="-128"/>
          </a:defRPr>
        </a:defPPr>
      </a:lstStyle>
    </a:ln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6.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4F88CAEA5109A8478A5F4AFD8FAB5222" ma:contentTypeVersion="11" ma:contentTypeDescription="Create a new document." ma:contentTypeScope="" ma:versionID="a4fc293570d8c46a6396a9901fcaba07">
  <xsd:schema xmlns:xsd="http://www.w3.org/2001/XMLSchema" xmlns:xs="http://www.w3.org/2001/XMLSchema" xmlns:p="http://schemas.microsoft.com/office/2006/metadata/properties" xmlns:ns1="http://schemas.microsoft.com/sharepoint/v3" xmlns:ns2="04f8aa70-7e56-4b6c-876e-82692cd4222e" xmlns:ns3="c88c95d7-c677-4fb8-ae3a-09b92888576a" targetNamespace="http://schemas.microsoft.com/office/2006/metadata/properties" ma:root="true" ma:fieldsID="849088bd431fe1cb27c964334881edf4" ns1:_="" ns2:_="" ns3:_="">
    <xsd:import namespace="http://schemas.microsoft.com/sharepoint/v3"/>
    <xsd:import namespace="04f8aa70-7e56-4b6c-876e-82692cd4222e"/>
    <xsd:import namespace="c88c95d7-c677-4fb8-ae3a-09b92888576a"/>
    <xsd:element name="properties">
      <xsd:complexType>
        <xsd:sequence>
          <xsd:element name="documentManagement">
            <xsd:complexType>
              <xsd:all>
                <xsd:element ref="ns1:PublishingStartDate" minOccurs="0"/>
                <xsd:element ref="ns1:PublishingExpirationDate" minOccurs="0"/>
                <xsd:element ref="ns2:SharedWithUsers" minOccurs="0"/>
                <xsd:element ref="ns3:Category" minOccurs="0"/>
                <xsd:element ref="ns2:TaxCatchAll" minOccurs="0"/>
                <xsd:element ref="ns2:_dlc_DocId" minOccurs="0"/>
                <xsd:element ref="ns2:_dlc_DocIdUrl" minOccurs="0"/>
                <xsd:element ref="ns2:_dlc_DocIdPersistId" minOccurs="0"/>
                <xsd:element ref="ns2:Business_x0020_Unit" minOccurs="0"/>
                <xsd:element ref="ns3:Tag" minOccurs="0"/>
                <xsd:element ref="ns3:Year" minOccurs="0"/>
                <xsd:element ref="ns3:Quarter" minOccurs="0"/>
                <xsd:element ref="ns2: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8" nillable="true" ma:displayName="Scheduling Start Date" ma:description="Scheduling Start Date is a site column created by the Publishing feature. It is used to specify the date and time on which this page will first appear to site visitors." ma:hidden="true" ma:internalName="PublishingStartDate">
      <xsd:simpleType>
        <xsd:restriction base="dms:Unknown"/>
      </xsd:simpleType>
    </xsd:element>
    <xsd:element name="PublishingExpirationDate" ma:index="9" nillable="true" ma:displayName="Scheduling End Date" ma:description="Scheduling End Date is a site column created by the Publishing feature. It is used to specify the date and time on which this page will no longer appear to site visitors." ma:hidden="true" ma:internalName="PublishingExpirationDat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04f8aa70-7e56-4b6c-876e-82692cd4222e"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TaxCatchAll" ma:index="12" nillable="true" ma:displayName="Taxonomy Catch All Column" ma:hidden="true" ma:list="{c75ffc17-69a3-404d-9a64-3854396bdc4f}" ma:internalName="TaxCatchAll" ma:showField="CatchAllData" ma:web="04f8aa70-7e56-4b6c-876e-82692cd4222e">
      <xsd:complexType>
        <xsd:complexContent>
          <xsd:extension base="dms:MultiChoiceLookup">
            <xsd:sequence>
              <xsd:element name="Value" type="dms:Lookup" maxOccurs="unbounded" minOccurs="0" nillable="true"/>
            </xsd:sequence>
          </xsd:extension>
        </xsd:complexContent>
      </xsd:complexType>
    </xsd:element>
    <xsd:element name="_dlc_DocId" ma:index="13" nillable="true" ma:displayName="Document ID Value" ma:description="The value of the document ID assigned to this item." ma:internalName="_dlc_DocId" ma:readOnly="true">
      <xsd:simpleType>
        <xsd:restriction base="dms:Text"/>
      </xsd:simpleType>
    </xsd:element>
    <xsd:element name="_dlc_DocIdUrl" ma:index="14"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15" nillable="true" ma:displayName="Persist ID" ma:description="Keep ID on add." ma:hidden="true" ma:internalName="_dlc_DocIdPersistId" ma:readOnly="true">
      <xsd:simpleType>
        <xsd:restriction base="dms:Boolean"/>
      </xsd:simpleType>
    </xsd:element>
    <xsd:element name="Business_x0020_Unit" ma:index="16" nillable="true" ma:displayName="Business Unit" ma:format="Dropdown" ma:internalName="Business_x0020_Unit">
      <xsd:simpleType>
        <xsd:restriction base="dms:Choice">
          <xsd:enumeration value="Automotive"/>
          <xsd:enumeration value="Food and Associated Industries"/>
          <xsd:enumeration value="Legal Metrology"/>
          <xsd:enumeration value="Legal"/>
          <xsd:enumeration value="Human Resoure"/>
          <xsd:enumeration value="CMM"/>
          <xsd:enumeration value="Electrotech"/>
          <xsd:enumeration value="Internal Audit"/>
          <xsd:enumeration value="NBR"/>
          <xsd:enumeration value="RRD"/>
        </xsd:restriction>
      </xsd:simpleType>
    </xsd:element>
    <xsd:element name="SharedWithDetails" ma:index="20" nillable="true" ma:displayName="Shared With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c88c95d7-c677-4fb8-ae3a-09b92888576a" elementFormDefault="qualified">
    <xsd:import namespace="http://schemas.microsoft.com/office/2006/documentManagement/types"/>
    <xsd:import namespace="http://schemas.microsoft.com/office/infopath/2007/PartnerControls"/>
    <xsd:element name="Category" ma:index="11" nillable="true" ma:displayName="Category" ma:internalName="Category">
      <xsd:complexType>
        <xsd:complexContent>
          <xsd:extension base="dms:MultiChoice">
            <xsd:sequence>
              <xsd:element name="Value" maxOccurs="unbounded" minOccurs="0" nillable="true">
                <xsd:simpleType>
                  <xsd:restriction base="dms:Choice">
                    <xsd:enumeration value="Motorcycle"/>
                    <xsd:enumeration value="Load Bodies"/>
                    <xsd:enumeration value="Tractors"/>
                    <xsd:enumeration value="O3/O4 Vehicle Homologation"/>
                    <xsd:enumeration value="O1/O2 Vehicle Homologation"/>
                    <xsd:enumeration value="N2/N3 vehicle Homologation"/>
                    <xsd:enumeration value="N1 Vehicle Homologation"/>
                    <xsd:enumeration value="M2/M3 Vehicle Homologation"/>
                    <xsd:enumeration value="M1 Vehicle Homologation"/>
                    <xsd:enumeration value="General"/>
                    <xsd:enumeration value="Approval Requirements"/>
                  </xsd:restriction>
                </xsd:simpleType>
              </xsd:element>
            </xsd:sequence>
          </xsd:extension>
        </xsd:complexContent>
      </xsd:complexType>
    </xsd:element>
    <xsd:element name="Tag" ma:index="17" nillable="true" ma:displayName="Tag" ma:default="Form" ma:format="Dropdown" ma:internalName="Tag">
      <xsd:simpleType>
        <xsd:restriction base="dms:Choice">
          <xsd:enumeration value="Form"/>
          <xsd:enumeration value="General"/>
        </xsd:restriction>
      </xsd:simpleType>
    </xsd:element>
    <xsd:element name="Year" ma:index="18" nillable="true" ma:displayName="Year" ma:internalName="Year" ma:percentage="FALSE">
      <xsd:simpleType>
        <xsd:restriction base="dms:Number"/>
      </xsd:simpleType>
    </xsd:element>
    <xsd:element name="Quarter" ma:index="19" nillable="true" ma:displayName="Quarter" ma:internalName="Quarter" ma:percentage="FALSE">
      <xsd:simpleType>
        <xsd:restriction base="dms:Number"/>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mso-contentType ?>
<spe:Receivers xmlns:spe="http://schemas.microsoft.com/sharepoint/events">
  <Receiver>
    <Name>Document ID Generator</Name>
    <Synchronization>Synchronous</Synchronization>
    <Type>10001</Type>
    <SequenceNumber>1000</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10002</Type>
    <SequenceNumber>1001</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10004</Type>
    <SequenceNumber>1002</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10006</Type>
    <SequenceNumber>1003</SequenceNumber>
    <Url/>
    <Assembly>Microsoft.Office.DocumentManagement, Version=16.0.0.0, Culture=neutral, PublicKeyToken=71e9bce111e9429c</Assembly>
    <Class>Microsoft.Office.DocumentManagement.Internal.DocIdHandler</Class>
    <Data/>
    <Filter/>
  </Receiver>
</spe:Receivers>
</file>

<file path=customXml/item4.xml><?xml version="1.0" encoding="utf-8"?>
<p:properties xmlns:p="http://schemas.microsoft.com/office/2006/metadata/properties" xmlns:xsi="http://www.w3.org/2001/XMLSchema-instance" xmlns:pc="http://schemas.microsoft.com/office/infopath/2007/PartnerControls">
  <documentManagement>
    <_dlc_DocId xmlns="04f8aa70-7e56-4b6c-876e-82692cd4222e">NRCS-1797567310-706</_dlc_DocId>
    <_dlc_DocIdUrl xmlns="04f8aa70-7e56-4b6c-876e-82692cd4222e">
      <Url>https://www.nrcs.org.za/_layouts/15/DocIdRedir.aspx?ID=NRCS-1797567310-706</Url>
      <Description>NRCS-1797567310-706</Description>
    </_dlc_DocIdUrl>
    <Tag xmlns="c88c95d7-c677-4fb8-ae3a-09b92888576a">Form</Tag>
    <Business_x0020_Unit xmlns="04f8aa70-7e56-4b6c-876e-82692cd4222e" xsi:nil="true"/>
    <TaxCatchAll xmlns="04f8aa70-7e56-4b6c-876e-82692cd4222e"/>
    <Category xmlns="c88c95d7-c677-4fb8-ae3a-09b92888576a"/>
    <Year xmlns="c88c95d7-c677-4fb8-ae3a-09b92888576a" xsi:nil="true"/>
    <PublishingExpirationDate xmlns="http://schemas.microsoft.com/sharepoint/v3" xsi:nil="true"/>
    <Quarter xmlns="c88c95d7-c677-4fb8-ae3a-09b92888576a" xsi:nil="true"/>
    <PublishingStartDate xmlns="http://schemas.microsoft.com/sharepoint/v3" xsi:nil="true"/>
  </documentManagement>
</p:properties>
</file>

<file path=customXml/itemProps1.xml><?xml version="1.0" encoding="utf-8"?>
<ds:datastoreItem xmlns:ds="http://schemas.openxmlformats.org/officeDocument/2006/customXml" ds:itemID="{5F9A4F80-DD05-4E47-92A0-2CE0E2E684D1}"/>
</file>

<file path=customXml/itemProps2.xml><?xml version="1.0" encoding="utf-8"?>
<ds:datastoreItem xmlns:ds="http://schemas.openxmlformats.org/officeDocument/2006/customXml" ds:itemID="{9073154B-C505-4249-96B6-6186C90502AB}"/>
</file>

<file path=customXml/itemProps3.xml><?xml version="1.0" encoding="utf-8"?>
<ds:datastoreItem xmlns:ds="http://schemas.openxmlformats.org/officeDocument/2006/customXml" ds:itemID="{F571475F-FF2C-436B-A4AA-E394E79FA27E}"/>
</file>

<file path=customXml/itemProps4.xml><?xml version="1.0" encoding="utf-8"?>
<ds:datastoreItem xmlns:ds="http://schemas.openxmlformats.org/officeDocument/2006/customXml" ds:itemID="{62950B5A-CC87-462B-92D9-BC97F6BCDF08}"/>
</file>

<file path=docProps/app.xml><?xml version="1.0" encoding="utf-8"?>
<Properties xmlns="http://schemas.openxmlformats.org/officeDocument/2006/extended-properties" xmlns:vt="http://schemas.openxmlformats.org/officeDocument/2006/docPropsVTypes">
  <TotalTime>7730</TotalTime>
  <Words>661</Words>
  <Application>Microsoft Office PowerPoint</Application>
  <PresentationFormat>Custom</PresentationFormat>
  <Paragraphs>139</Paragraphs>
  <Slides>15</Slides>
  <Notes>15</Notes>
  <HiddenSlides>0</HiddenSlides>
  <MMClips>0</MMClips>
  <ScaleCrop>false</ScaleCrop>
  <HeadingPairs>
    <vt:vector size="6" baseType="variant">
      <vt:variant>
        <vt:lpstr>Fonts Used</vt:lpstr>
      </vt:variant>
      <vt:variant>
        <vt:i4>5</vt:i4>
      </vt:variant>
      <vt:variant>
        <vt:lpstr>Theme</vt:lpstr>
      </vt:variant>
      <vt:variant>
        <vt:i4>4</vt:i4>
      </vt:variant>
      <vt:variant>
        <vt:lpstr>Slide Titles</vt:lpstr>
      </vt:variant>
      <vt:variant>
        <vt:i4>15</vt:i4>
      </vt:variant>
    </vt:vector>
  </HeadingPairs>
  <TitlesOfParts>
    <vt:vector size="24" baseType="lpstr">
      <vt:lpstr>ＭＳ Ｐゴシック</vt:lpstr>
      <vt:lpstr>Arial</vt:lpstr>
      <vt:lpstr>Calibri</vt:lpstr>
      <vt:lpstr>Futura Book</vt:lpstr>
      <vt:lpstr>Times New Roman</vt:lpstr>
      <vt:lpstr>1_Office Theme</vt:lpstr>
      <vt:lpstr>Blank Presentation</vt:lpstr>
      <vt:lpstr>9_Office Theme</vt:lpstr>
      <vt:lpstr>1_Blank Presentation</vt:lpstr>
      <vt:lpstr>  PRESENTATION TO THE ELECTROTECHNICAL INDUSTRY 16 February 2023                    </vt:lpstr>
      <vt:lpstr>PRESENTATION OUTLINE</vt:lpstr>
      <vt:lpstr>1. OVERVIEW OF THE NRCS                  </vt:lpstr>
      <vt:lpstr>Regulatory supervision approach</vt:lpstr>
      <vt:lpstr>Overview of Electrotech cost drivers</vt:lpstr>
      <vt:lpstr>2. SOME SUCCESS STORIES                  </vt:lpstr>
      <vt:lpstr>2.1. Continuous improvement in LOA turnaround times </vt:lpstr>
      <vt:lpstr>2.2 Continued eradication of non-compliant products </vt:lpstr>
      <vt:lpstr>2.3 Implementation of EE database from 1 April 2021</vt:lpstr>
      <vt:lpstr>Key benefits of the EE Database system</vt:lpstr>
      <vt:lpstr>3.3 Stakeholder engagements</vt:lpstr>
      <vt:lpstr>3. CHALLENGES                  </vt:lpstr>
      <vt:lpstr>3.1 Approvals challenges</vt:lpstr>
      <vt:lpstr>3.1 Market surveillance  challenges</vt:lpstr>
      <vt:lpstr>The End</vt:lpstr>
    </vt:vector>
  </TitlesOfParts>
  <Company>NRCS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Electrotech-Levy consultations presentation 2023</dc:title>
  <dc:creator>Alan Cohen</dc:creator>
  <cp:lastModifiedBy>Patsy Andrews</cp:lastModifiedBy>
  <cp:revision>518</cp:revision>
  <dcterms:created xsi:type="dcterms:W3CDTF">2008-09-11T09:55:29Z</dcterms:created>
  <dcterms:modified xsi:type="dcterms:W3CDTF">2023-02-16T07:51:15Z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0x0101004F88CAEA5109A8478A5F4AFD8FAB5222</vt:lpwstr>
  </property>
  <property fmtid="{D5CDD505-2E9C-101B-9397-08002B2CF9AE}" pid="3" name="_dlc_DocIdItemGuid">
    <vt:lpwstr>e6ef5675-000a-41dc-b5db-c93a056b2c7f</vt:lpwstr>
  </property>
</Properties>
</file>